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20"/>
  </p:notesMasterIdLst>
  <p:sldIdLst>
    <p:sldId id="256" r:id="rId4"/>
    <p:sldId id="266" r:id="rId5"/>
    <p:sldId id="1055" r:id="rId6"/>
    <p:sldId id="298" r:id="rId7"/>
    <p:sldId id="297" r:id="rId8"/>
    <p:sldId id="1056" r:id="rId9"/>
    <p:sldId id="300" r:id="rId10"/>
    <p:sldId id="302" r:id="rId11"/>
    <p:sldId id="1058" r:id="rId12"/>
    <p:sldId id="1057" r:id="rId13"/>
    <p:sldId id="293" r:id="rId14"/>
    <p:sldId id="1059" r:id="rId15"/>
    <p:sldId id="1061" r:id="rId16"/>
    <p:sldId id="1062" r:id="rId17"/>
    <p:sldId id="1060" r:id="rId18"/>
    <p:sldId id="258" r:id="rId19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3"/>
    <p:restoredTop sz="94726"/>
  </p:normalViewPr>
  <p:slideViewPr>
    <p:cSldViewPr>
      <p:cViewPr varScale="1">
        <p:scale>
          <a:sx n="103" d="100"/>
          <a:sy n="103" d="100"/>
        </p:scale>
        <p:origin x="184" y="5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Instructor kit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Structure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unit plan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C4C8FEC4-0EAB-D145-967C-8FB6427DB02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Facilitation guide</a:t>
          </a:r>
        </a:p>
      </dgm:t>
    </dgm:pt>
    <dgm:pt modelId="{1D6508DE-A275-4C45-86F5-E6B61BC404CE}" type="parTrans" cxnId="{1B61D388-FC40-354B-B347-24DDCD37395F}">
      <dgm:prSet/>
      <dgm:spPr/>
      <dgm:t>
        <a:bodyPr/>
        <a:lstStyle/>
        <a:p>
          <a:endParaRPr lang="en-GB"/>
        </a:p>
      </dgm:t>
    </dgm:pt>
    <dgm:pt modelId="{0EA37AF9-226D-1A49-B92F-57F6CF756201}" type="sibTrans" cxnId="{1B61D388-FC40-354B-B347-24DDCD37395F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content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5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5"/>
      <dgm:spPr/>
    </dgm:pt>
    <dgm:pt modelId="{8430721C-021F-404F-B65E-1E6013182AE8}" type="pres">
      <dgm:prSet presAssocID="{BECEB8E5-7934-A84B-929D-2381D2E3477B}" presName="dstNode" presStyleLbl="node1" presStyleIdx="0" presStyleCnt="5"/>
      <dgm:spPr/>
    </dgm:pt>
    <dgm:pt modelId="{33558052-4615-2647-95E2-E0B561686757}" type="pres">
      <dgm:prSet presAssocID="{F60C1B43-92A8-984D-A647-76D0F4B75EA7}" presName="text_1" presStyleLbl="node1" presStyleIdx="0" presStyleCnt="5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5"/>
      <dgm:spPr/>
    </dgm:pt>
    <dgm:pt modelId="{F1365EC9-787F-B54D-813E-6818CF65BB2E}" type="pres">
      <dgm:prSet presAssocID="{BA47A965-FEB3-B74F-B492-8C71F4D5BF3E}" presName="text_2" presStyleLbl="node1" presStyleIdx="1" presStyleCnt="5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5"/>
      <dgm:spPr/>
    </dgm:pt>
    <dgm:pt modelId="{4718F7A3-764E-0D44-BB3C-3851C3141F54}" type="pres">
      <dgm:prSet presAssocID="{9B623206-1C87-2946-9D99-517EF5B2EFB2}" presName="text_3" presStyleLbl="node1" presStyleIdx="2" presStyleCnt="5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5"/>
      <dgm:spPr/>
    </dgm:pt>
    <dgm:pt modelId="{25649A93-9EB0-AE41-AD8D-2629AF311CF5}" type="pres">
      <dgm:prSet presAssocID="{6078B272-EA6E-244F-B5B7-CDD01512E26E}" presName="text_4" presStyleLbl="node1" presStyleIdx="3" presStyleCnt="5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5"/>
      <dgm:spPr/>
    </dgm:pt>
    <dgm:pt modelId="{BB4574EF-169D-C749-8286-F41F2CC80FC3}" type="pres">
      <dgm:prSet presAssocID="{C4C8FEC4-0EAB-D145-967C-8FB6427DB028}" presName="text_5" presStyleLbl="node1" presStyleIdx="4" presStyleCnt="5">
        <dgm:presLayoutVars>
          <dgm:bulletEnabled val="1"/>
        </dgm:presLayoutVars>
      </dgm:prSet>
      <dgm:spPr/>
    </dgm:pt>
    <dgm:pt modelId="{30743B67-904B-994D-A3DF-AAF533DB6BE4}" type="pres">
      <dgm:prSet presAssocID="{C4C8FEC4-0EAB-D145-967C-8FB6427DB028}" presName="accent_5" presStyleCnt="0"/>
      <dgm:spPr/>
    </dgm:pt>
    <dgm:pt modelId="{8B07CB6A-32BF-C54B-A03E-AC0821B788BD}" type="pres">
      <dgm:prSet presAssocID="{C4C8FEC4-0EAB-D145-967C-8FB6427DB028}" presName="accentRepeatNode" presStyleLbl="solidFgAcc1" presStyleIdx="4" presStyleCnt="5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1B61D388-FC40-354B-B347-24DDCD37395F}" srcId="{BECEB8E5-7934-A84B-929D-2381D2E3477B}" destId="{C4C8FEC4-0EAB-D145-967C-8FB6427DB028}" srcOrd="4" destOrd="0" parTransId="{1D6508DE-A275-4C45-86F5-E6B61BC404CE}" sibTransId="{0EA37AF9-226D-1A49-B92F-57F6CF756201}"/>
    <dgm:cxn modelId="{AA754EB3-B310-D44B-9CE9-17BF7DD65847}" type="presOf" srcId="{C4C8FEC4-0EAB-D145-967C-8FB6427DB028}" destId="{BB4574EF-169D-C749-8286-F41F2CC80FC3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  <dgm:cxn modelId="{8355D19D-3F45-2A44-BE77-B83F9E08FFB4}" type="presParOf" srcId="{F13EA33D-18CE-6346-8404-701E600A7D73}" destId="{BB4574EF-169D-C749-8286-F41F2CC80FC3}" srcOrd="9" destOrd="0" presId="urn:microsoft.com/office/officeart/2008/layout/VerticalCurvedList"/>
    <dgm:cxn modelId="{F6CA0F60-3F5F-EF40-9C18-C6F80E16422D}" type="presParOf" srcId="{F13EA33D-18CE-6346-8404-701E600A7D73}" destId="{30743B67-904B-994D-A3DF-AAF533DB6BE4}" srcOrd="10" destOrd="0" presId="urn:microsoft.com/office/officeart/2008/layout/VerticalCurvedList"/>
    <dgm:cxn modelId="{4E99E172-1C27-5841-9D59-C8741054E029}" type="presParOf" srcId="{30743B67-904B-994D-A3DF-AAF533DB6BE4}" destId="{8B07CB6A-32BF-C54B-A03E-AC0821B788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A2ABB7-63DE-1644-BEAD-11280BF07996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EBFF211-64ED-4741-BC59-8E9E3D81680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Set learning objectives</a:t>
          </a:r>
          <a:endParaRPr lang="en-MK" sz="2800" dirty="0">
            <a:solidFill>
              <a:schemeClr val="tx1"/>
            </a:solidFill>
          </a:endParaRPr>
        </a:p>
      </dgm:t>
    </dgm:pt>
    <dgm:pt modelId="{24EB0F8A-506C-2748-B7D6-C99BC1C938A6}" type="parTrans" cxnId="{35C428F1-FBB7-7241-BDC7-9FC52D48F54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BCE0D99-321C-1C49-B4B6-7E8F1B9F8187}" type="sibTrans" cxnId="{35C428F1-FBB7-7241-BDC7-9FC52D48F54A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5C414D21-26CA-0E4F-8137-8A68C2E8B23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Identify needs</a:t>
          </a:r>
          <a:endParaRPr lang="en-MK" sz="2800" dirty="0">
            <a:solidFill>
              <a:schemeClr val="tx1"/>
            </a:solidFill>
          </a:endParaRPr>
        </a:p>
      </dgm:t>
    </dgm:pt>
    <dgm:pt modelId="{E4C3EFEC-5139-994E-89BF-F08D18ABF1A6}" type="parTrans" cxnId="{D51AD675-E6E9-D247-8566-CAFCFB0C109F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4106BC-2E5B-664B-ABB4-4F6DC3AAF6C2}" type="sibTrans" cxnId="{D51AD675-E6E9-D247-8566-CAFCFB0C109F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6DA6F02-3DF8-D244-B3A0-C50FA650B00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Plan</a:t>
          </a:r>
          <a:endParaRPr lang="en-MK" sz="2800" dirty="0">
            <a:solidFill>
              <a:schemeClr val="tx1"/>
            </a:solidFill>
          </a:endParaRPr>
        </a:p>
      </dgm:t>
    </dgm:pt>
    <dgm:pt modelId="{9AD72E6C-6991-F74B-AC48-27E15D0660B6}" type="parTrans" cxnId="{6904CE27-EB8C-1D40-9E42-BA7B52E3520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13CC405-2543-2E43-ADC6-30D55B5EF243}" type="sibTrans" cxnId="{6904CE27-EB8C-1D40-9E42-BA7B52E3520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50AF783-251A-964B-ADF8-F146ABC672B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 dirty="0">
              <a:solidFill>
                <a:schemeClr val="tx1"/>
              </a:solidFill>
            </a:rPr>
            <a:t>Hook</a:t>
          </a:r>
          <a:endParaRPr lang="en-MK" sz="2800" dirty="0">
            <a:solidFill>
              <a:schemeClr val="tx1"/>
            </a:solidFill>
          </a:endParaRPr>
        </a:p>
      </dgm:t>
    </dgm:pt>
    <dgm:pt modelId="{F6A2AF93-82BC-0F4D-B811-B66E3F81DF15}" type="parTrans" cxnId="{73D38D2C-0BAA-4E4D-9032-0056680C38F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614A0934-64BF-3646-A773-352A457071B3}" type="sibTrans" cxnId="{73D38D2C-0BAA-4E4D-9032-0056680C38FD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F4C9A59-FB98-A74A-BC69-11CBA73B1FE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Instruct</a:t>
          </a:r>
          <a:endParaRPr lang="en-MK" sz="2800" dirty="0">
            <a:solidFill>
              <a:schemeClr val="tx1"/>
            </a:solidFill>
          </a:endParaRPr>
        </a:p>
      </dgm:t>
    </dgm:pt>
    <dgm:pt modelId="{D5F22E61-623C-524D-BA4E-E1436660B7DD}" type="parTrans" cxnId="{BF701654-554B-8F49-938C-31C7E085F07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A50AC64-6EE3-1A45-A319-16BDAB5FDE95}" type="sibTrans" cxnId="{BF701654-554B-8F49-938C-31C7E085F075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81E4A08-9348-A341-ADD8-D5FED45D7E31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Practice</a:t>
          </a:r>
          <a:endParaRPr lang="en-MK" sz="2800" dirty="0">
            <a:solidFill>
              <a:schemeClr val="tx1"/>
            </a:solidFill>
          </a:endParaRPr>
        </a:p>
      </dgm:t>
    </dgm:pt>
    <dgm:pt modelId="{E349918E-2136-BB4C-BAE0-E7F3F441818D}" type="parTrans" cxnId="{72F10F02-05B3-D442-A6DF-645FAE3332D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0C74BCA-D18E-0F4B-9256-4C9EC76A0168}" type="sibTrans" cxnId="{72F10F02-05B3-D442-A6DF-645FAE3332D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C898F13-BDEA-A243-BB8A-22B889E8B4E0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Wrap-up</a:t>
          </a:r>
          <a:endParaRPr lang="en-MK" sz="2800">
            <a:solidFill>
              <a:schemeClr val="tx1"/>
            </a:solidFill>
          </a:endParaRPr>
        </a:p>
      </dgm:t>
    </dgm:pt>
    <dgm:pt modelId="{1D5B9F2A-2449-BB45-9EC5-A77E3A117610}" type="parTrans" cxnId="{2755A034-7F3B-0E46-9310-E48AF6A69406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329C581-0466-E747-8B60-22DCDE976D9D}" type="sibTrans" cxnId="{2755A034-7F3B-0E46-9310-E48AF6A69406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940C10F-53CA-3A44-97F6-16F65938233D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Evaluate</a:t>
          </a:r>
          <a:endParaRPr lang="en-MK" sz="2800">
            <a:solidFill>
              <a:schemeClr val="tx1"/>
            </a:solidFill>
          </a:endParaRPr>
        </a:p>
      </dgm:t>
    </dgm:pt>
    <dgm:pt modelId="{DD4E4EAF-7B8A-EA4E-AB6B-7FD4D7C9B4D9}" type="parTrans" cxnId="{25FBE741-D427-3E43-B0CB-0C4D44970E3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66BDBB6-61FC-2D48-BAA1-2E818D15F90B}" type="sibTrans" cxnId="{25FBE741-D427-3E43-B0CB-0C4D44970E32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54E583E-72D7-5741-BCE8-907F19B854C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>
              <a:solidFill>
                <a:schemeClr val="tx1"/>
              </a:solidFill>
            </a:rPr>
            <a:t>Reflection</a:t>
          </a:r>
          <a:endParaRPr lang="en-MK" sz="2800">
            <a:solidFill>
              <a:schemeClr val="tx1"/>
            </a:solidFill>
          </a:endParaRPr>
        </a:p>
      </dgm:t>
    </dgm:pt>
    <dgm:pt modelId="{1787FEFB-926A-5341-8CC7-87F13266C5A1}" type="par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1F3484C-0604-0742-9652-CD9066CEFC1C}" type="sib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801A10A-52BD-D547-9124-8AA986ADE9B2}" type="pres">
      <dgm:prSet presAssocID="{3CA2ABB7-63DE-1644-BEAD-11280BF07996}" presName="diagram" presStyleCnt="0">
        <dgm:presLayoutVars>
          <dgm:dir/>
          <dgm:resizeHandles val="exact"/>
        </dgm:presLayoutVars>
      </dgm:prSet>
      <dgm:spPr/>
    </dgm:pt>
    <dgm:pt modelId="{E61759F0-1B4F-DB42-B3DC-EC98532F7DC0}" type="pres">
      <dgm:prSet presAssocID="{9EBFF211-64ED-4741-BC59-8E9E3D81680B}" presName="node" presStyleLbl="node1" presStyleIdx="0" presStyleCnt="9">
        <dgm:presLayoutVars>
          <dgm:bulletEnabled val="1"/>
        </dgm:presLayoutVars>
      </dgm:prSet>
      <dgm:spPr/>
    </dgm:pt>
    <dgm:pt modelId="{1851B7D0-31D2-FC4B-9729-2FA4041156CD}" type="pres">
      <dgm:prSet presAssocID="{ABCE0D99-321C-1C49-B4B6-7E8F1B9F8187}" presName="sibTrans" presStyleLbl="sibTrans2D1" presStyleIdx="0" presStyleCnt="8"/>
      <dgm:spPr/>
    </dgm:pt>
    <dgm:pt modelId="{9A234CD5-1120-0F43-B45C-EFED96B836F9}" type="pres">
      <dgm:prSet presAssocID="{ABCE0D99-321C-1C49-B4B6-7E8F1B9F8187}" presName="connectorText" presStyleLbl="sibTrans2D1" presStyleIdx="0" presStyleCnt="8"/>
      <dgm:spPr/>
    </dgm:pt>
    <dgm:pt modelId="{CD052AFE-0000-D44F-8132-60DBB5384FD4}" type="pres">
      <dgm:prSet presAssocID="{5C414D21-26CA-0E4F-8137-8A68C2E8B23C}" presName="node" presStyleLbl="node1" presStyleIdx="1" presStyleCnt="9">
        <dgm:presLayoutVars>
          <dgm:bulletEnabled val="1"/>
        </dgm:presLayoutVars>
      </dgm:prSet>
      <dgm:spPr/>
    </dgm:pt>
    <dgm:pt modelId="{D9A180B7-3670-2E4D-AE50-840EA7364C7A}" type="pres">
      <dgm:prSet presAssocID="{EE4106BC-2E5B-664B-ABB4-4F6DC3AAF6C2}" presName="sibTrans" presStyleLbl="sibTrans2D1" presStyleIdx="1" presStyleCnt="8"/>
      <dgm:spPr/>
    </dgm:pt>
    <dgm:pt modelId="{EAC6C5ED-ABAF-6449-9041-61E1B6019D97}" type="pres">
      <dgm:prSet presAssocID="{EE4106BC-2E5B-664B-ABB4-4F6DC3AAF6C2}" presName="connectorText" presStyleLbl="sibTrans2D1" presStyleIdx="1" presStyleCnt="8"/>
      <dgm:spPr/>
    </dgm:pt>
    <dgm:pt modelId="{8D97C14D-8714-F14B-AD25-3EF73D441E1A}" type="pres">
      <dgm:prSet presAssocID="{A6DA6F02-3DF8-D244-B3A0-C50FA650B00C}" presName="node" presStyleLbl="node1" presStyleIdx="2" presStyleCnt="9">
        <dgm:presLayoutVars>
          <dgm:bulletEnabled val="1"/>
        </dgm:presLayoutVars>
      </dgm:prSet>
      <dgm:spPr/>
    </dgm:pt>
    <dgm:pt modelId="{EFE68888-9189-BE43-8CF8-243C534EC10A}" type="pres">
      <dgm:prSet presAssocID="{E13CC405-2543-2E43-ADC6-30D55B5EF243}" presName="sibTrans" presStyleLbl="sibTrans2D1" presStyleIdx="2" presStyleCnt="8"/>
      <dgm:spPr/>
    </dgm:pt>
    <dgm:pt modelId="{9E0EADAD-9794-D747-990D-2FBBD6FC09F2}" type="pres">
      <dgm:prSet presAssocID="{E13CC405-2543-2E43-ADC6-30D55B5EF243}" presName="connectorText" presStyleLbl="sibTrans2D1" presStyleIdx="2" presStyleCnt="8"/>
      <dgm:spPr/>
    </dgm:pt>
    <dgm:pt modelId="{F6185E44-12DA-3B46-AE76-4D2B0DD26288}" type="pres">
      <dgm:prSet presAssocID="{A50AF783-251A-964B-ADF8-F146ABC672BD}" presName="node" presStyleLbl="node1" presStyleIdx="3" presStyleCnt="9">
        <dgm:presLayoutVars>
          <dgm:bulletEnabled val="1"/>
        </dgm:presLayoutVars>
      </dgm:prSet>
      <dgm:spPr/>
    </dgm:pt>
    <dgm:pt modelId="{1B4FE710-3BE2-DC42-88BA-B24DBB2AE783}" type="pres">
      <dgm:prSet presAssocID="{614A0934-64BF-3646-A773-352A457071B3}" presName="sibTrans" presStyleLbl="sibTrans2D1" presStyleIdx="3" presStyleCnt="8"/>
      <dgm:spPr/>
    </dgm:pt>
    <dgm:pt modelId="{62DD82E3-008B-4C43-807C-58F8ECD1D46C}" type="pres">
      <dgm:prSet presAssocID="{614A0934-64BF-3646-A773-352A457071B3}" presName="connectorText" presStyleLbl="sibTrans2D1" presStyleIdx="3" presStyleCnt="8"/>
      <dgm:spPr/>
    </dgm:pt>
    <dgm:pt modelId="{297C1E3A-F20F-F24C-BC89-97408F5D5C0F}" type="pres">
      <dgm:prSet presAssocID="{9F4C9A59-FB98-A74A-BC69-11CBA73B1FEB}" presName="node" presStyleLbl="node1" presStyleIdx="4" presStyleCnt="9">
        <dgm:presLayoutVars>
          <dgm:bulletEnabled val="1"/>
        </dgm:presLayoutVars>
      </dgm:prSet>
      <dgm:spPr/>
    </dgm:pt>
    <dgm:pt modelId="{29293024-0C00-2145-99D3-2658A83BA007}" type="pres">
      <dgm:prSet presAssocID="{AA50AC64-6EE3-1A45-A319-16BDAB5FDE95}" presName="sibTrans" presStyleLbl="sibTrans2D1" presStyleIdx="4" presStyleCnt="8"/>
      <dgm:spPr/>
    </dgm:pt>
    <dgm:pt modelId="{5CECA7DE-785D-DD43-BCA6-D35E8F5B5E51}" type="pres">
      <dgm:prSet presAssocID="{AA50AC64-6EE3-1A45-A319-16BDAB5FDE95}" presName="connectorText" presStyleLbl="sibTrans2D1" presStyleIdx="4" presStyleCnt="8"/>
      <dgm:spPr/>
    </dgm:pt>
    <dgm:pt modelId="{79D1015E-A7C0-C94A-95BB-04DEC3299A4D}" type="pres">
      <dgm:prSet presAssocID="{B81E4A08-9348-A341-ADD8-D5FED45D7E31}" presName="node" presStyleLbl="node1" presStyleIdx="5" presStyleCnt="9">
        <dgm:presLayoutVars>
          <dgm:bulletEnabled val="1"/>
        </dgm:presLayoutVars>
      </dgm:prSet>
      <dgm:spPr/>
    </dgm:pt>
    <dgm:pt modelId="{A953811E-AC51-444B-B461-0B7B4804B661}" type="pres">
      <dgm:prSet presAssocID="{30C74BCA-D18E-0F4B-9256-4C9EC76A0168}" presName="sibTrans" presStyleLbl="sibTrans2D1" presStyleIdx="5" presStyleCnt="8"/>
      <dgm:spPr/>
    </dgm:pt>
    <dgm:pt modelId="{31B432BE-9170-FF49-9E75-B58F9B40719B}" type="pres">
      <dgm:prSet presAssocID="{30C74BCA-D18E-0F4B-9256-4C9EC76A0168}" presName="connectorText" presStyleLbl="sibTrans2D1" presStyleIdx="5" presStyleCnt="8"/>
      <dgm:spPr/>
    </dgm:pt>
    <dgm:pt modelId="{3CF1780A-72BB-0A41-960A-127643EB8836}" type="pres">
      <dgm:prSet presAssocID="{8C898F13-BDEA-A243-BB8A-22B889E8B4E0}" presName="node" presStyleLbl="node1" presStyleIdx="6" presStyleCnt="9">
        <dgm:presLayoutVars>
          <dgm:bulletEnabled val="1"/>
        </dgm:presLayoutVars>
      </dgm:prSet>
      <dgm:spPr/>
    </dgm:pt>
    <dgm:pt modelId="{48AD1F03-AC76-A748-A09C-CF47B100210E}" type="pres">
      <dgm:prSet presAssocID="{E329C581-0466-E747-8B60-22DCDE976D9D}" presName="sibTrans" presStyleLbl="sibTrans2D1" presStyleIdx="6" presStyleCnt="8"/>
      <dgm:spPr/>
    </dgm:pt>
    <dgm:pt modelId="{C888B069-3C60-BC4B-95FF-6B1E703D414A}" type="pres">
      <dgm:prSet presAssocID="{E329C581-0466-E747-8B60-22DCDE976D9D}" presName="connectorText" presStyleLbl="sibTrans2D1" presStyleIdx="6" presStyleCnt="8"/>
      <dgm:spPr/>
    </dgm:pt>
    <dgm:pt modelId="{51F5D914-8153-904F-B52A-AFFB394C0FE2}" type="pres">
      <dgm:prSet presAssocID="{B940C10F-53CA-3A44-97F6-16F65938233D}" presName="node" presStyleLbl="node1" presStyleIdx="7" presStyleCnt="9">
        <dgm:presLayoutVars>
          <dgm:bulletEnabled val="1"/>
        </dgm:presLayoutVars>
      </dgm:prSet>
      <dgm:spPr/>
    </dgm:pt>
    <dgm:pt modelId="{851B9D34-B37E-CC42-8F2E-5DBBC6074746}" type="pres">
      <dgm:prSet presAssocID="{566BDBB6-61FC-2D48-BAA1-2E818D15F90B}" presName="sibTrans" presStyleLbl="sibTrans2D1" presStyleIdx="7" presStyleCnt="8"/>
      <dgm:spPr/>
    </dgm:pt>
    <dgm:pt modelId="{CB630A91-4A1D-8E44-9B8B-3BD1CE639ECB}" type="pres">
      <dgm:prSet presAssocID="{566BDBB6-61FC-2D48-BAA1-2E818D15F90B}" presName="connectorText" presStyleLbl="sibTrans2D1" presStyleIdx="7" presStyleCnt="8"/>
      <dgm:spPr/>
    </dgm:pt>
    <dgm:pt modelId="{ED811EAD-07B5-034B-8EAE-64D47B2F5FA1}" type="pres">
      <dgm:prSet presAssocID="{054E583E-72D7-5741-BCE8-907F19B854CD}" presName="node" presStyleLbl="node1" presStyleIdx="8" presStyleCnt="9">
        <dgm:presLayoutVars>
          <dgm:bulletEnabled val="1"/>
        </dgm:presLayoutVars>
      </dgm:prSet>
      <dgm:spPr/>
    </dgm:pt>
  </dgm:ptLst>
  <dgm:cxnLst>
    <dgm:cxn modelId="{72F10F02-05B3-D442-A6DF-645FAE3332D1}" srcId="{3CA2ABB7-63DE-1644-BEAD-11280BF07996}" destId="{B81E4A08-9348-A341-ADD8-D5FED45D7E31}" srcOrd="5" destOrd="0" parTransId="{E349918E-2136-BB4C-BAE0-E7F3F441818D}" sibTransId="{30C74BCA-D18E-0F4B-9256-4C9EC76A0168}"/>
    <dgm:cxn modelId="{6B48BC09-2871-EA47-BF45-18EB1F25E3B5}" type="presOf" srcId="{A50AF783-251A-964B-ADF8-F146ABC672BD}" destId="{F6185E44-12DA-3B46-AE76-4D2B0DD26288}" srcOrd="0" destOrd="0" presId="urn:microsoft.com/office/officeart/2005/8/layout/process5"/>
    <dgm:cxn modelId="{D5C1990B-69A0-804B-9B00-C36C9060F967}" type="presOf" srcId="{566BDBB6-61FC-2D48-BAA1-2E818D15F90B}" destId="{CB630A91-4A1D-8E44-9B8B-3BD1CE639ECB}" srcOrd="1" destOrd="0" presId="urn:microsoft.com/office/officeart/2005/8/layout/process5"/>
    <dgm:cxn modelId="{A2710C11-B3B3-C243-97F2-392183E43013}" type="presOf" srcId="{614A0934-64BF-3646-A773-352A457071B3}" destId="{1B4FE710-3BE2-DC42-88BA-B24DBB2AE783}" srcOrd="0" destOrd="0" presId="urn:microsoft.com/office/officeart/2005/8/layout/process5"/>
    <dgm:cxn modelId="{0380921A-153F-ED43-B8E5-2661CCEEE94D}" type="presOf" srcId="{EE4106BC-2E5B-664B-ABB4-4F6DC3AAF6C2}" destId="{EAC6C5ED-ABAF-6449-9041-61E1B6019D97}" srcOrd="1" destOrd="0" presId="urn:microsoft.com/office/officeart/2005/8/layout/process5"/>
    <dgm:cxn modelId="{5041111E-0186-F748-9509-0238F2C04DA4}" type="presOf" srcId="{3CA2ABB7-63DE-1644-BEAD-11280BF07996}" destId="{A801A10A-52BD-D547-9124-8AA986ADE9B2}" srcOrd="0" destOrd="0" presId="urn:microsoft.com/office/officeart/2005/8/layout/process5"/>
    <dgm:cxn modelId="{04BA6025-AD28-8748-82A5-40E516D4CEA3}" srcId="{3CA2ABB7-63DE-1644-BEAD-11280BF07996}" destId="{054E583E-72D7-5741-BCE8-907F19B854CD}" srcOrd="8" destOrd="0" parTransId="{1787FEFB-926A-5341-8CC7-87F13266C5A1}" sibTransId="{D1F3484C-0604-0742-9652-CD9066CEFC1C}"/>
    <dgm:cxn modelId="{A3E99F27-165F-7146-A60A-1363F2CAD17E}" type="presOf" srcId="{AA50AC64-6EE3-1A45-A319-16BDAB5FDE95}" destId="{29293024-0C00-2145-99D3-2658A83BA007}" srcOrd="0" destOrd="0" presId="urn:microsoft.com/office/officeart/2005/8/layout/process5"/>
    <dgm:cxn modelId="{6904CE27-EB8C-1D40-9E42-BA7B52E35201}" srcId="{3CA2ABB7-63DE-1644-BEAD-11280BF07996}" destId="{A6DA6F02-3DF8-D244-B3A0-C50FA650B00C}" srcOrd="2" destOrd="0" parTransId="{9AD72E6C-6991-F74B-AC48-27E15D0660B6}" sibTransId="{E13CC405-2543-2E43-ADC6-30D55B5EF243}"/>
    <dgm:cxn modelId="{73D38D2C-0BAA-4E4D-9032-0056680C38FD}" srcId="{3CA2ABB7-63DE-1644-BEAD-11280BF07996}" destId="{A50AF783-251A-964B-ADF8-F146ABC672BD}" srcOrd="3" destOrd="0" parTransId="{F6A2AF93-82BC-0F4D-B811-B66E3F81DF15}" sibTransId="{614A0934-64BF-3646-A773-352A457071B3}"/>
    <dgm:cxn modelId="{F38DB933-879A-6F43-A82F-2BFE76AC72C4}" type="presOf" srcId="{054E583E-72D7-5741-BCE8-907F19B854CD}" destId="{ED811EAD-07B5-034B-8EAE-64D47B2F5FA1}" srcOrd="0" destOrd="0" presId="urn:microsoft.com/office/officeart/2005/8/layout/process5"/>
    <dgm:cxn modelId="{2755A034-7F3B-0E46-9310-E48AF6A69406}" srcId="{3CA2ABB7-63DE-1644-BEAD-11280BF07996}" destId="{8C898F13-BDEA-A243-BB8A-22B889E8B4E0}" srcOrd="6" destOrd="0" parTransId="{1D5B9F2A-2449-BB45-9EC5-A77E3A117610}" sibTransId="{E329C581-0466-E747-8B60-22DCDE976D9D}"/>
    <dgm:cxn modelId="{FF70FC3C-6864-3047-8CDE-15F1199E3337}" type="presOf" srcId="{ABCE0D99-321C-1C49-B4B6-7E8F1B9F8187}" destId="{1851B7D0-31D2-FC4B-9729-2FA4041156CD}" srcOrd="0" destOrd="0" presId="urn:microsoft.com/office/officeart/2005/8/layout/process5"/>
    <dgm:cxn modelId="{25FBE741-D427-3E43-B0CB-0C4D44970E32}" srcId="{3CA2ABB7-63DE-1644-BEAD-11280BF07996}" destId="{B940C10F-53CA-3A44-97F6-16F65938233D}" srcOrd="7" destOrd="0" parTransId="{DD4E4EAF-7B8A-EA4E-AB6B-7FD4D7C9B4D9}" sibTransId="{566BDBB6-61FC-2D48-BAA1-2E818D15F90B}"/>
    <dgm:cxn modelId="{2FE27D43-F0B7-424F-AF7B-B3EECF3591AA}" type="presOf" srcId="{9F4C9A59-FB98-A74A-BC69-11CBA73B1FEB}" destId="{297C1E3A-F20F-F24C-BC89-97408F5D5C0F}" srcOrd="0" destOrd="0" presId="urn:microsoft.com/office/officeart/2005/8/layout/process5"/>
    <dgm:cxn modelId="{B0A9EE46-8BB4-2A42-9267-6B4530E340E4}" type="presOf" srcId="{E13CC405-2543-2E43-ADC6-30D55B5EF243}" destId="{9E0EADAD-9794-D747-990D-2FBBD6FC09F2}" srcOrd="1" destOrd="0" presId="urn:microsoft.com/office/officeart/2005/8/layout/process5"/>
    <dgm:cxn modelId="{BF701654-554B-8F49-938C-31C7E085F075}" srcId="{3CA2ABB7-63DE-1644-BEAD-11280BF07996}" destId="{9F4C9A59-FB98-A74A-BC69-11CBA73B1FEB}" srcOrd="4" destOrd="0" parTransId="{D5F22E61-623C-524D-BA4E-E1436660B7DD}" sibTransId="{AA50AC64-6EE3-1A45-A319-16BDAB5FDE95}"/>
    <dgm:cxn modelId="{139CAE5F-6250-9140-8C9C-966A54CCFA6E}" type="presOf" srcId="{AA50AC64-6EE3-1A45-A319-16BDAB5FDE95}" destId="{5CECA7DE-785D-DD43-BCA6-D35E8F5B5E51}" srcOrd="1" destOrd="0" presId="urn:microsoft.com/office/officeart/2005/8/layout/process5"/>
    <dgm:cxn modelId="{80BBFC63-900E-E34B-B73D-3431FC4D7512}" type="presOf" srcId="{A6DA6F02-3DF8-D244-B3A0-C50FA650B00C}" destId="{8D97C14D-8714-F14B-AD25-3EF73D441E1A}" srcOrd="0" destOrd="0" presId="urn:microsoft.com/office/officeart/2005/8/layout/process5"/>
    <dgm:cxn modelId="{30DAF96F-A3B2-E14B-9BDD-DD5295956BFD}" type="presOf" srcId="{30C74BCA-D18E-0F4B-9256-4C9EC76A0168}" destId="{A953811E-AC51-444B-B461-0B7B4804B661}" srcOrd="0" destOrd="0" presId="urn:microsoft.com/office/officeart/2005/8/layout/process5"/>
    <dgm:cxn modelId="{6BDB1074-160B-9948-8E05-5106E3F5975C}" type="presOf" srcId="{8C898F13-BDEA-A243-BB8A-22B889E8B4E0}" destId="{3CF1780A-72BB-0A41-960A-127643EB8836}" srcOrd="0" destOrd="0" presId="urn:microsoft.com/office/officeart/2005/8/layout/process5"/>
    <dgm:cxn modelId="{D51AD675-E6E9-D247-8566-CAFCFB0C109F}" srcId="{3CA2ABB7-63DE-1644-BEAD-11280BF07996}" destId="{5C414D21-26CA-0E4F-8137-8A68C2E8B23C}" srcOrd="1" destOrd="0" parTransId="{E4C3EFEC-5139-994E-89BF-F08D18ABF1A6}" sibTransId="{EE4106BC-2E5B-664B-ABB4-4F6DC3AAF6C2}"/>
    <dgm:cxn modelId="{7EB2417B-7978-3B43-ADB5-55B96E03B583}" type="presOf" srcId="{E329C581-0466-E747-8B60-22DCDE976D9D}" destId="{48AD1F03-AC76-A748-A09C-CF47B100210E}" srcOrd="0" destOrd="0" presId="urn:microsoft.com/office/officeart/2005/8/layout/process5"/>
    <dgm:cxn modelId="{9BA1807F-8A02-C64B-9127-78DD47107D6A}" type="presOf" srcId="{5C414D21-26CA-0E4F-8137-8A68C2E8B23C}" destId="{CD052AFE-0000-D44F-8132-60DBB5384FD4}" srcOrd="0" destOrd="0" presId="urn:microsoft.com/office/officeart/2005/8/layout/process5"/>
    <dgm:cxn modelId="{411B3684-1E4F-F640-8E14-A9D61BC4E273}" type="presOf" srcId="{E329C581-0466-E747-8B60-22DCDE976D9D}" destId="{C888B069-3C60-BC4B-95FF-6B1E703D414A}" srcOrd="1" destOrd="0" presId="urn:microsoft.com/office/officeart/2005/8/layout/process5"/>
    <dgm:cxn modelId="{CFBC7D9A-20D8-FE45-BD54-D0F80FA52721}" type="presOf" srcId="{B81E4A08-9348-A341-ADD8-D5FED45D7E31}" destId="{79D1015E-A7C0-C94A-95BB-04DEC3299A4D}" srcOrd="0" destOrd="0" presId="urn:microsoft.com/office/officeart/2005/8/layout/process5"/>
    <dgm:cxn modelId="{F341BEAA-3BB9-5447-B3B3-7BD90DA1A7D9}" type="presOf" srcId="{9EBFF211-64ED-4741-BC59-8E9E3D81680B}" destId="{E61759F0-1B4F-DB42-B3DC-EC98532F7DC0}" srcOrd="0" destOrd="0" presId="urn:microsoft.com/office/officeart/2005/8/layout/process5"/>
    <dgm:cxn modelId="{8CCB38AB-5BF8-B74E-B00E-069BD1A418FE}" type="presOf" srcId="{614A0934-64BF-3646-A773-352A457071B3}" destId="{62DD82E3-008B-4C43-807C-58F8ECD1D46C}" srcOrd="1" destOrd="0" presId="urn:microsoft.com/office/officeart/2005/8/layout/process5"/>
    <dgm:cxn modelId="{59F7CDBF-B0BD-5548-8554-DD75FE301DA1}" type="presOf" srcId="{30C74BCA-D18E-0F4B-9256-4C9EC76A0168}" destId="{31B432BE-9170-FF49-9E75-B58F9B40719B}" srcOrd="1" destOrd="0" presId="urn:microsoft.com/office/officeart/2005/8/layout/process5"/>
    <dgm:cxn modelId="{3238C7CE-8E77-B94F-A02F-B15AAB731B9B}" type="presOf" srcId="{E13CC405-2543-2E43-ADC6-30D55B5EF243}" destId="{EFE68888-9189-BE43-8CF8-243C534EC10A}" srcOrd="0" destOrd="0" presId="urn:microsoft.com/office/officeart/2005/8/layout/process5"/>
    <dgm:cxn modelId="{EB8981D7-4B5D-C143-9BBC-03992DFC2F34}" type="presOf" srcId="{566BDBB6-61FC-2D48-BAA1-2E818D15F90B}" destId="{851B9D34-B37E-CC42-8F2E-5DBBC6074746}" srcOrd="0" destOrd="0" presId="urn:microsoft.com/office/officeart/2005/8/layout/process5"/>
    <dgm:cxn modelId="{F8F0F8D7-63BF-534D-B1F8-45CF64F9666A}" type="presOf" srcId="{ABCE0D99-321C-1C49-B4B6-7E8F1B9F8187}" destId="{9A234CD5-1120-0F43-B45C-EFED96B836F9}" srcOrd="1" destOrd="0" presId="urn:microsoft.com/office/officeart/2005/8/layout/process5"/>
    <dgm:cxn modelId="{D9A9B2E7-4DB0-BE4B-8FD4-0AFF15D77909}" type="presOf" srcId="{B940C10F-53CA-3A44-97F6-16F65938233D}" destId="{51F5D914-8153-904F-B52A-AFFB394C0FE2}" srcOrd="0" destOrd="0" presId="urn:microsoft.com/office/officeart/2005/8/layout/process5"/>
    <dgm:cxn modelId="{E8C103EB-47B6-584C-B2D9-3CC68C71DB5C}" type="presOf" srcId="{EE4106BC-2E5B-664B-ABB4-4F6DC3AAF6C2}" destId="{D9A180B7-3670-2E4D-AE50-840EA7364C7A}" srcOrd="0" destOrd="0" presId="urn:microsoft.com/office/officeart/2005/8/layout/process5"/>
    <dgm:cxn modelId="{35C428F1-FBB7-7241-BDC7-9FC52D48F54A}" srcId="{3CA2ABB7-63DE-1644-BEAD-11280BF07996}" destId="{9EBFF211-64ED-4741-BC59-8E9E3D81680B}" srcOrd="0" destOrd="0" parTransId="{24EB0F8A-506C-2748-B7D6-C99BC1C938A6}" sibTransId="{ABCE0D99-321C-1C49-B4B6-7E8F1B9F8187}"/>
    <dgm:cxn modelId="{AB85A964-5F9C-D948-97B7-A1A354CF2CAE}" type="presParOf" srcId="{A801A10A-52BD-D547-9124-8AA986ADE9B2}" destId="{E61759F0-1B4F-DB42-B3DC-EC98532F7DC0}" srcOrd="0" destOrd="0" presId="urn:microsoft.com/office/officeart/2005/8/layout/process5"/>
    <dgm:cxn modelId="{E1B0906C-D830-1341-9CA4-E9CEFB52C60B}" type="presParOf" srcId="{A801A10A-52BD-D547-9124-8AA986ADE9B2}" destId="{1851B7D0-31D2-FC4B-9729-2FA4041156CD}" srcOrd="1" destOrd="0" presId="urn:microsoft.com/office/officeart/2005/8/layout/process5"/>
    <dgm:cxn modelId="{ACBF8EF4-263B-8E43-AA64-1B121FE2CC61}" type="presParOf" srcId="{1851B7D0-31D2-FC4B-9729-2FA4041156CD}" destId="{9A234CD5-1120-0F43-B45C-EFED96B836F9}" srcOrd="0" destOrd="0" presId="urn:microsoft.com/office/officeart/2005/8/layout/process5"/>
    <dgm:cxn modelId="{ADAF1029-774F-764F-8281-B86CA1368691}" type="presParOf" srcId="{A801A10A-52BD-D547-9124-8AA986ADE9B2}" destId="{CD052AFE-0000-D44F-8132-60DBB5384FD4}" srcOrd="2" destOrd="0" presId="urn:microsoft.com/office/officeart/2005/8/layout/process5"/>
    <dgm:cxn modelId="{A93FB9E4-C1F4-7047-9EAE-2D6E4CAF19FB}" type="presParOf" srcId="{A801A10A-52BD-D547-9124-8AA986ADE9B2}" destId="{D9A180B7-3670-2E4D-AE50-840EA7364C7A}" srcOrd="3" destOrd="0" presId="urn:microsoft.com/office/officeart/2005/8/layout/process5"/>
    <dgm:cxn modelId="{D73FF270-50AA-1D49-AC75-B3DC71CF9821}" type="presParOf" srcId="{D9A180B7-3670-2E4D-AE50-840EA7364C7A}" destId="{EAC6C5ED-ABAF-6449-9041-61E1B6019D97}" srcOrd="0" destOrd="0" presId="urn:microsoft.com/office/officeart/2005/8/layout/process5"/>
    <dgm:cxn modelId="{74F29479-035F-BC4F-BAD3-92B4FD60A100}" type="presParOf" srcId="{A801A10A-52BD-D547-9124-8AA986ADE9B2}" destId="{8D97C14D-8714-F14B-AD25-3EF73D441E1A}" srcOrd="4" destOrd="0" presId="urn:microsoft.com/office/officeart/2005/8/layout/process5"/>
    <dgm:cxn modelId="{B7AD74A1-349D-0942-A779-EA467FD68089}" type="presParOf" srcId="{A801A10A-52BD-D547-9124-8AA986ADE9B2}" destId="{EFE68888-9189-BE43-8CF8-243C534EC10A}" srcOrd="5" destOrd="0" presId="urn:microsoft.com/office/officeart/2005/8/layout/process5"/>
    <dgm:cxn modelId="{173726C2-5934-7140-9B76-B4B5147F2373}" type="presParOf" srcId="{EFE68888-9189-BE43-8CF8-243C534EC10A}" destId="{9E0EADAD-9794-D747-990D-2FBBD6FC09F2}" srcOrd="0" destOrd="0" presId="urn:microsoft.com/office/officeart/2005/8/layout/process5"/>
    <dgm:cxn modelId="{7D682E75-4C3E-574C-8C29-F871C7557578}" type="presParOf" srcId="{A801A10A-52BD-D547-9124-8AA986ADE9B2}" destId="{F6185E44-12DA-3B46-AE76-4D2B0DD26288}" srcOrd="6" destOrd="0" presId="urn:microsoft.com/office/officeart/2005/8/layout/process5"/>
    <dgm:cxn modelId="{50831C73-F63A-EA49-9080-68B174F5FA8E}" type="presParOf" srcId="{A801A10A-52BD-D547-9124-8AA986ADE9B2}" destId="{1B4FE710-3BE2-DC42-88BA-B24DBB2AE783}" srcOrd="7" destOrd="0" presId="urn:microsoft.com/office/officeart/2005/8/layout/process5"/>
    <dgm:cxn modelId="{0BB4993C-7C2A-364A-9306-A08B1AA6CDBA}" type="presParOf" srcId="{1B4FE710-3BE2-DC42-88BA-B24DBB2AE783}" destId="{62DD82E3-008B-4C43-807C-58F8ECD1D46C}" srcOrd="0" destOrd="0" presId="urn:microsoft.com/office/officeart/2005/8/layout/process5"/>
    <dgm:cxn modelId="{8CDF6B99-7F88-154A-BD3E-838A0F932606}" type="presParOf" srcId="{A801A10A-52BD-D547-9124-8AA986ADE9B2}" destId="{297C1E3A-F20F-F24C-BC89-97408F5D5C0F}" srcOrd="8" destOrd="0" presId="urn:microsoft.com/office/officeart/2005/8/layout/process5"/>
    <dgm:cxn modelId="{AD8C7DB3-BE76-F74B-94AF-1CF114AFE56F}" type="presParOf" srcId="{A801A10A-52BD-D547-9124-8AA986ADE9B2}" destId="{29293024-0C00-2145-99D3-2658A83BA007}" srcOrd="9" destOrd="0" presId="urn:microsoft.com/office/officeart/2005/8/layout/process5"/>
    <dgm:cxn modelId="{C1396307-67FD-F243-8A1B-A0120EC3F1EF}" type="presParOf" srcId="{29293024-0C00-2145-99D3-2658A83BA007}" destId="{5CECA7DE-785D-DD43-BCA6-D35E8F5B5E51}" srcOrd="0" destOrd="0" presId="urn:microsoft.com/office/officeart/2005/8/layout/process5"/>
    <dgm:cxn modelId="{E9E830DC-7534-C74D-9A38-8BCEB1DC7037}" type="presParOf" srcId="{A801A10A-52BD-D547-9124-8AA986ADE9B2}" destId="{79D1015E-A7C0-C94A-95BB-04DEC3299A4D}" srcOrd="10" destOrd="0" presId="urn:microsoft.com/office/officeart/2005/8/layout/process5"/>
    <dgm:cxn modelId="{17319338-D7FD-074B-A2F8-677D30FA2754}" type="presParOf" srcId="{A801A10A-52BD-D547-9124-8AA986ADE9B2}" destId="{A953811E-AC51-444B-B461-0B7B4804B661}" srcOrd="11" destOrd="0" presId="urn:microsoft.com/office/officeart/2005/8/layout/process5"/>
    <dgm:cxn modelId="{51501F61-C068-2941-923A-E1BF7D98A8B8}" type="presParOf" srcId="{A953811E-AC51-444B-B461-0B7B4804B661}" destId="{31B432BE-9170-FF49-9E75-B58F9B40719B}" srcOrd="0" destOrd="0" presId="urn:microsoft.com/office/officeart/2005/8/layout/process5"/>
    <dgm:cxn modelId="{76D64FE2-3274-3347-8A00-E93D36BD657C}" type="presParOf" srcId="{A801A10A-52BD-D547-9124-8AA986ADE9B2}" destId="{3CF1780A-72BB-0A41-960A-127643EB8836}" srcOrd="12" destOrd="0" presId="urn:microsoft.com/office/officeart/2005/8/layout/process5"/>
    <dgm:cxn modelId="{32D3C3D3-8856-FA47-80B9-C116C4499F13}" type="presParOf" srcId="{A801A10A-52BD-D547-9124-8AA986ADE9B2}" destId="{48AD1F03-AC76-A748-A09C-CF47B100210E}" srcOrd="13" destOrd="0" presId="urn:microsoft.com/office/officeart/2005/8/layout/process5"/>
    <dgm:cxn modelId="{814FB586-56D9-AC42-B35F-849403FF37F8}" type="presParOf" srcId="{48AD1F03-AC76-A748-A09C-CF47B100210E}" destId="{C888B069-3C60-BC4B-95FF-6B1E703D414A}" srcOrd="0" destOrd="0" presId="urn:microsoft.com/office/officeart/2005/8/layout/process5"/>
    <dgm:cxn modelId="{BAC63DC3-EF59-6D4F-AC5A-70CB6358E443}" type="presParOf" srcId="{A801A10A-52BD-D547-9124-8AA986ADE9B2}" destId="{51F5D914-8153-904F-B52A-AFFB394C0FE2}" srcOrd="14" destOrd="0" presId="urn:microsoft.com/office/officeart/2005/8/layout/process5"/>
    <dgm:cxn modelId="{2E779CFB-4BC8-9641-86BC-58FDBA23D6F6}" type="presParOf" srcId="{A801A10A-52BD-D547-9124-8AA986ADE9B2}" destId="{851B9D34-B37E-CC42-8F2E-5DBBC6074746}" srcOrd="15" destOrd="0" presId="urn:microsoft.com/office/officeart/2005/8/layout/process5"/>
    <dgm:cxn modelId="{43307799-85BF-454D-BFD0-CB804B50A8A5}" type="presParOf" srcId="{851B9D34-B37E-CC42-8F2E-5DBBC6074746}" destId="{CB630A91-4A1D-8E44-9B8B-3BD1CE639ECB}" srcOrd="0" destOrd="0" presId="urn:microsoft.com/office/officeart/2005/8/layout/process5"/>
    <dgm:cxn modelId="{F55FF80A-B2D3-6C43-90BB-A439641B0978}" type="presParOf" srcId="{A801A10A-52BD-D547-9124-8AA986ADE9B2}" destId="{ED811EAD-07B5-034B-8EAE-64D47B2F5FA1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FB3CE5-B8B1-9947-853A-D797D8BD6139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03BF922-AFDD-454E-8FB4-02D7F731C5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Unit Name</a:t>
          </a:r>
          <a:endParaRPr lang="en-MK" sz="2400">
            <a:solidFill>
              <a:schemeClr val="tx1"/>
            </a:solidFill>
          </a:endParaRPr>
        </a:p>
      </dgm:t>
    </dgm:pt>
    <dgm:pt modelId="{F019FB40-02AA-B645-977A-CE061112C9E4}" type="par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02E6422-41D6-274A-94D8-104F056DDC89}" type="sib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452DDC4-60CA-AB48-9ECE-1083949D36C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Purpose of the unit</a:t>
          </a:r>
          <a:endParaRPr lang="en-MK" sz="2400">
            <a:solidFill>
              <a:schemeClr val="tx1"/>
            </a:solidFill>
          </a:endParaRPr>
        </a:p>
      </dgm:t>
    </dgm:pt>
    <dgm:pt modelId="{60530F21-5A0C-0A44-91CA-007374413A12}" type="par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326F941-7139-F746-BA4F-8B6485D4E279}" type="sib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9B25D11-1217-BA48-B929-69075621AD47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Location</a:t>
          </a:r>
          <a:endParaRPr lang="en-MK" sz="2400">
            <a:solidFill>
              <a:schemeClr val="tx1"/>
            </a:solidFill>
          </a:endParaRPr>
        </a:p>
      </dgm:t>
    </dgm:pt>
    <dgm:pt modelId="{232FAA11-787B-6642-B84A-670C210BCE7E}" type="par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74BC90A-5A4C-4F4B-A15C-EF305AD12F6D}" type="sib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F6EEDB8-29CF-4E4E-BD94-F36DF265394C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Duration</a:t>
          </a:r>
          <a:endParaRPr lang="en-MK" sz="2400">
            <a:solidFill>
              <a:schemeClr val="tx1"/>
            </a:solidFill>
          </a:endParaRPr>
        </a:p>
      </dgm:t>
    </dgm:pt>
    <dgm:pt modelId="{3717ED15-3E9A-9048-A70E-FB72F02228D1}" type="par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35F753D-3C65-B447-8364-9C11FF1D5F4E}" type="sib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599A154-C37C-9C48-9799-752DCC4E8C3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Number of attendees</a:t>
          </a:r>
          <a:endParaRPr lang="en-MK" sz="2400">
            <a:solidFill>
              <a:schemeClr val="tx1"/>
            </a:solidFill>
          </a:endParaRPr>
        </a:p>
      </dgm:t>
    </dgm:pt>
    <dgm:pt modelId="{9A3FAE27-A608-1248-89B5-61F823628809}" type="par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0078524-DE25-464A-B930-F2E9BB94E0BD}" type="sib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CC89CD9-2918-B642-A762-CBCD65F9A2F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Learning objectives</a:t>
          </a:r>
          <a:endParaRPr lang="en-MK" sz="2400">
            <a:solidFill>
              <a:schemeClr val="tx1"/>
            </a:solidFill>
          </a:endParaRPr>
        </a:p>
      </dgm:t>
    </dgm:pt>
    <dgm:pt modelId="{B403A464-657C-2A4C-A161-F18C51F09D67}" type="par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2C866343-885E-3F45-B534-06CFB3685075}" type="sib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1C5F17C-0CF4-0E48-94A5-5529AA13D12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Plan </a:t>
          </a:r>
          <a:endParaRPr lang="en-MK" sz="2400">
            <a:solidFill>
              <a:schemeClr val="tx1"/>
            </a:solidFill>
          </a:endParaRPr>
        </a:p>
      </dgm:t>
    </dgm:pt>
    <dgm:pt modelId="{623537C3-BA96-2D40-9611-2BA2028B4D31}" type="par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E69471F-084B-8F40-9923-8293F69313C9}" type="sib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E784DAE-B8A6-5844-8E11-94CCD2B464F9}">
      <dgm:prSet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dirty="0">
            <a:solidFill>
              <a:schemeClr val="tx1"/>
            </a:solidFill>
          </a:endParaRPr>
        </a:p>
      </dgm:t>
    </dgm:pt>
    <dgm:pt modelId="{2CF5B795-DF01-7946-BBE9-4B818CE80FF0}" type="par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0CA7E5B-DAEE-8A4E-ACE7-12EA5B12D41E}" type="sib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BD1BDCA-AEC0-BF4D-ABA0-FA5E1A1FDFCA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Assessment</a:t>
          </a:r>
          <a:endParaRPr lang="en-MK" sz="2400">
            <a:solidFill>
              <a:schemeClr val="tx1"/>
            </a:solidFill>
          </a:endParaRPr>
        </a:p>
      </dgm:t>
    </dgm:pt>
    <dgm:pt modelId="{66B2BD74-77E9-4A4D-8319-5A5009F46055}" type="par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7D95817-1017-F541-BF7C-F69954644F23}" type="sib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14611F5-B7AA-3943-B6C7-A11D97B3514B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Certification</a:t>
          </a:r>
          <a:endParaRPr lang="en-MK" sz="2400">
            <a:solidFill>
              <a:schemeClr val="tx1"/>
            </a:solidFill>
          </a:endParaRPr>
        </a:p>
      </dgm:t>
    </dgm:pt>
    <dgm:pt modelId="{FF215A0B-B87A-D646-A89A-C94DCA2EF995}" type="par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DA6B25B-08B1-7E42-B9F2-48A7F201E2AD}" type="sib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6A1C135-598D-3B49-81A3-DB6410EB62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Reflection</a:t>
          </a:r>
          <a:endParaRPr lang="en-MK" sz="2400">
            <a:solidFill>
              <a:schemeClr val="tx1"/>
            </a:solidFill>
          </a:endParaRPr>
        </a:p>
      </dgm:t>
    </dgm:pt>
    <dgm:pt modelId="{D8FF9929-FB06-9245-A3B3-2F75F597E41E}" type="par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45AF3A3-6EDB-9643-A4D5-C4B48836036C}" type="sib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FD4211-05E3-504C-8EE3-59362406684E}" type="pres">
      <dgm:prSet presAssocID="{A7FB3CE5-B8B1-9947-853A-D797D8BD6139}" presName="diagram" presStyleCnt="0">
        <dgm:presLayoutVars>
          <dgm:dir/>
          <dgm:resizeHandles val="exact"/>
        </dgm:presLayoutVars>
      </dgm:prSet>
      <dgm:spPr/>
    </dgm:pt>
    <dgm:pt modelId="{CB961887-A3D3-4C41-A7F0-DE3011384882}" type="pres">
      <dgm:prSet presAssocID="{403BF922-AFDD-454E-8FB4-02D7F731C551}" presName="node" presStyleLbl="node1" presStyleIdx="0" presStyleCnt="10">
        <dgm:presLayoutVars>
          <dgm:bulletEnabled val="1"/>
        </dgm:presLayoutVars>
      </dgm:prSet>
      <dgm:spPr/>
    </dgm:pt>
    <dgm:pt modelId="{891228D2-99CA-E84C-B4CB-1C63FDD80B15}" type="pres">
      <dgm:prSet presAssocID="{902E6422-41D6-274A-94D8-104F056DDC89}" presName="sibTrans" presStyleCnt="0"/>
      <dgm:spPr/>
    </dgm:pt>
    <dgm:pt modelId="{2C584966-3E6A-864E-A743-EF03AA585817}" type="pres">
      <dgm:prSet presAssocID="{0452DDC4-60CA-AB48-9ECE-1083949D36C5}" presName="node" presStyleLbl="node1" presStyleIdx="1" presStyleCnt="10">
        <dgm:presLayoutVars>
          <dgm:bulletEnabled val="1"/>
        </dgm:presLayoutVars>
      </dgm:prSet>
      <dgm:spPr/>
    </dgm:pt>
    <dgm:pt modelId="{981950BB-9933-A64C-8310-3CEE25EA2CAE}" type="pres">
      <dgm:prSet presAssocID="{6326F941-7139-F746-BA4F-8B6485D4E279}" presName="sibTrans" presStyleCnt="0"/>
      <dgm:spPr/>
    </dgm:pt>
    <dgm:pt modelId="{E37175D0-4AA6-E740-9A3C-EBE9F2065CF1}" type="pres">
      <dgm:prSet presAssocID="{D9B25D11-1217-BA48-B929-69075621AD47}" presName="node" presStyleLbl="node1" presStyleIdx="2" presStyleCnt="10">
        <dgm:presLayoutVars>
          <dgm:bulletEnabled val="1"/>
        </dgm:presLayoutVars>
      </dgm:prSet>
      <dgm:spPr/>
    </dgm:pt>
    <dgm:pt modelId="{25DE025D-F272-AF44-8CB1-249B12F6C8CD}" type="pres">
      <dgm:prSet presAssocID="{874BC90A-5A4C-4F4B-A15C-EF305AD12F6D}" presName="sibTrans" presStyleCnt="0"/>
      <dgm:spPr/>
    </dgm:pt>
    <dgm:pt modelId="{FC5EDF33-DC98-C54D-9EA2-1FA7A73C9720}" type="pres">
      <dgm:prSet presAssocID="{EF6EEDB8-29CF-4E4E-BD94-F36DF265394C}" presName="node" presStyleLbl="node1" presStyleIdx="3" presStyleCnt="10">
        <dgm:presLayoutVars>
          <dgm:bulletEnabled val="1"/>
        </dgm:presLayoutVars>
      </dgm:prSet>
      <dgm:spPr/>
    </dgm:pt>
    <dgm:pt modelId="{278B4649-6AF0-574A-B3E7-F371CE5B5BBE}" type="pres">
      <dgm:prSet presAssocID="{135F753D-3C65-B447-8364-9C11FF1D5F4E}" presName="sibTrans" presStyleCnt="0"/>
      <dgm:spPr/>
    </dgm:pt>
    <dgm:pt modelId="{C0B4F3B8-642E-7C44-AFEA-4E6057AD4780}" type="pres">
      <dgm:prSet presAssocID="{6599A154-C37C-9C48-9799-752DCC4E8C35}" presName="node" presStyleLbl="node1" presStyleIdx="4" presStyleCnt="10">
        <dgm:presLayoutVars>
          <dgm:bulletEnabled val="1"/>
        </dgm:presLayoutVars>
      </dgm:prSet>
      <dgm:spPr/>
    </dgm:pt>
    <dgm:pt modelId="{61F0C69D-4534-694E-9BA5-DBA2D00C5BAC}" type="pres">
      <dgm:prSet presAssocID="{D0078524-DE25-464A-B930-F2E9BB94E0BD}" presName="sibTrans" presStyleCnt="0"/>
      <dgm:spPr/>
    </dgm:pt>
    <dgm:pt modelId="{B091C212-76D8-E849-8AE2-071445F5BB7C}" type="pres">
      <dgm:prSet presAssocID="{9CC89CD9-2918-B642-A762-CBCD65F9A2F6}" presName="node" presStyleLbl="node1" presStyleIdx="5" presStyleCnt="10">
        <dgm:presLayoutVars>
          <dgm:bulletEnabled val="1"/>
        </dgm:presLayoutVars>
      </dgm:prSet>
      <dgm:spPr/>
    </dgm:pt>
    <dgm:pt modelId="{DE182AEC-4AFD-5A45-8B0B-8655986CD4D8}" type="pres">
      <dgm:prSet presAssocID="{2C866343-885E-3F45-B534-06CFB3685075}" presName="sibTrans" presStyleCnt="0"/>
      <dgm:spPr/>
    </dgm:pt>
    <dgm:pt modelId="{B2EC8C02-D73C-E543-94EA-4A7EBA6EE61F}" type="pres">
      <dgm:prSet presAssocID="{E1C5F17C-0CF4-0E48-94A5-5529AA13D126}" presName="node" presStyleLbl="node1" presStyleIdx="6" presStyleCnt="10">
        <dgm:presLayoutVars>
          <dgm:bulletEnabled val="1"/>
        </dgm:presLayoutVars>
      </dgm:prSet>
      <dgm:spPr/>
    </dgm:pt>
    <dgm:pt modelId="{122E0143-0B87-BF43-9487-A8199A8FB72B}" type="pres">
      <dgm:prSet presAssocID="{8E69471F-084B-8F40-9923-8293F69313C9}" presName="sibTrans" presStyleCnt="0"/>
      <dgm:spPr/>
    </dgm:pt>
    <dgm:pt modelId="{1D225168-3874-0445-ADB9-C8663AE7604F}" type="pres">
      <dgm:prSet presAssocID="{EBD1BDCA-AEC0-BF4D-ABA0-FA5E1A1FDFCA}" presName="node" presStyleLbl="node1" presStyleIdx="7" presStyleCnt="10">
        <dgm:presLayoutVars>
          <dgm:bulletEnabled val="1"/>
        </dgm:presLayoutVars>
      </dgm:prSet>
      <dgm:spPr/>
    </dgm:pt>
    <dgm:pt modelId="{79114164-323C-6740-9949-9E9745FC0D83}" type="pres">
      <dgm:prSet presAssocID="{37D95817-1017-F541-BF7C-F69954644F23}" presName="sibTrans" presStyleCnt="0"/>
      <dgm:spPr/>
    </dgm:pt>
    <dgm:pt modelId="{971A675A-E986-3E48-AEF0-5FF5D350238A}" type="pres">
      <dgm:prSet presAssocID="{814611F5-B7AA-3943-B6C7-A11D97B3514B}" presName="node" presStyleLbl="node1" presStyleIdx="8" presStyleCnt="10">
        <dgm:presLayoutVars>
          <dgm:bulletEnabled val="1"/>
        </dgm:presLayoutVars>
      </dgm:prSet>
      <dgm:spPr/>
    </dgm:pt>
    <dgm:pt modelId="{E6FAF6D5-89A5-FD47-8E7C-E9F084E56E07}" type="pres">
      <dgm:prSet presAssocID="{FDA6B25B-08B1-7E42-B9F2-48A7F201E2AD}" presName="sibTrans" presStyleCnt="0"/>
      <dgm:spPr/>
    </dgm:pt>
    <dgm:pt modelId="{6A176370-603D-4E43-A8F5-635C521839FC}" type="pres">
      <dgm:prSet presAssocID="{B6A1C135-598D-3B49-81A3-DB6410EB6251}" presName="node" presStyleLbl="node1" presStyleIdx="9" presStyleCnt="10">
        <dgm:presLayoutVars>
          <dgm:bulletEnabled val="1"/>
        </dgm:presLayoutVars>
      </dgm:prSet>
      <dgm:spPr/>
    </dgm:pt>
  </dgm:ptLst>
  <dgm:cxnLst>
    <dgm:cxn modelId="{46F5B51B-22A6-2F47-83B5-6A5F14C38E37}" srcId="{A7FB3CE5-B8B1-9947-853A-D797D8BD6139}" destId="{B6A1C135-598D-3B49-81A3-DB6410EB6251}" srcOrd="9" destOrd="0" parTransId="{D8FF9929-FB06-9245-A3B3-2F75F597E41E}" sibTransId="{145AF3A3-6EDB-9643-A4D5-C4B48836036C}"/>
    <dgm:cxn modelId="{ABAEC120-A20F-F64F-BDFE-D694DA59DF5A}" type="presOf" srcId="{E1C5F17C-0CF4-0E48-94A5-5529AA13D126}" destId="{B2EC8C02-D73C-E543-94EA-4A7EBA6EE61F}" srcOrd="0" destOrd="0" presId="urn:microsoft.com/office/officeart/2005/8/layout/default"/>
    <dgm:cxn modelId="{A6CD2D22-93C4-EC4C-970A-5A275C127201}" srcId="{A7FB3CE5-B8B1-9947-853A-D797D8BD6139}" destId="{9CC89CD9-2918-B642-A762-CBCD65F9A2F6}" srcOrd="5" destOrd="0" parTransId="{B403A464-657C-2A4C-A161-F18C51F09D67}" sibTransId="{2C866343-885E-3F45-B534-06CFB3685075}"/>
    <dgm:cxn modelId="{B1FCB72A-8186-9E47-A6B5-4BF47949F735}" srcId="{A7FB3CE5-B8B1-9947-853A-D797D8BD6139}" destId="{E1C5F17C-0CF4-0E48-94A5-5529AA13D126}" srcOrd="6" destOrd="0" parTransId="{623537C3-BA96-2D40-9611-2BA2028B4D31}" sibTransId="{8E69471F-084B-8F40-9923-8293F69313C9}"/>
    <dgm:cxn modelId="{CACE4B2B-D2B5-C944-9563-BCD1F5112135}" type="presOf" srcId="{B6A1C135-598D-3B49-81A3-DB6410EB6251}" destId="{6A176370-603D-4E43-A8F5-635C521839FC}" srcOrd="0" destOrd="0" presId="urn:microsoft.com/office/officeart/2005/8/layout/default"/>
    <dgm:cxn modelId="{4E750F33-524A-CA4B-AB5A-F6F3E07EF55C}" srcId="{A7FB3CE5-B8B1-9947-853A-D797D8BD6139}" destId="{403BF922-AFDD-454E-8FB4-02D7F731C551}" srcOrd="0" destOrd="0" parTransId="{F019FB40-02AA-B645-977A-CE061112C9E4}" sibTransId="{902E6422-41D6-274A-94D8-104F056DDC89}"/>
    <dgm:cxn modelId="{10798A3A-A832-F642-91E8-1F7117FDC618}" type="presOf" srcId="{A7FB3CE5-B8B1-9947-853A-D797D8BD6139}" destId="{EDFD4211-05E3-504C-8EE3-59362406684E}" srcOrd="0" destOrd="0" presId="urn:microsoft.com/office/officeart/2005/8/layout/default"/>
    <dgm:cxn modelId="{8B92E14E-0335-1044-BDFE-A936FBCE40BC}" type="presOf" srcId="{403BF922-AFDD-454E-8FB4-02D7F731C551}" destId="{CB961887-A3D3-4C41-A7F0-DE3011384882}" srcOrd="0" destOrd="0" presId="urn:microsoft.com/office/officeart/2005/8/layout/default"/>
    <dgm:cxn modelId="{8D47BE53-BFD2-3048-88B9-F826ADC5CA1B}" srcId="{A7FB3CE5-B8B1-9947-853A-D797D8BD6139}" destId="{EF6EEDB8-29CF-4E4E-BD94-F36DF265394C}" srcOrd="3" destOrd="0" parTransId="{3717ED15-3E9A-9048-A70E-FB72F02228D1}" sibTransId="{135F753D-3C65-B447-8364-9C11FF1D5F4E}"/>
    <dgm:cxn modelId="{BB9DFA68-FD2A-FB4A-8AB8-03363FA71E23}" type="presOf" srcId="{D9B25D11-1217-BA48-B929-69075621AD47}" destId="{E37175D0-4AA6-E740-9A3C-EBE9F2065CF1}" srcOrd="0" destOrd="0" presId="urn:microsoft.com/office/officeart/2005/8/layout/default"/>
    <dgm:cxn modelId="{1DA00B7F-4864-3F45-92FD-BC2F41A6868D}" type="presOf" srcId="{6599A154-C37C-9C48-9799-752DCC4E8C35}" destId="{C0B4F3B8-642E-7C44-AFEA-4E6057AD4780}" srcOrd="0" destOrd="0" presId="urn:microsoft.com/office/officeart/2005/8/layout/default"/>
    <dgm:cxn modelId="{A4FFB491-C398-E04F-A587-3619D30019D5}" type="presOf" srcId="{0452DDC4-60CA-AB48-9ECE-1083949D36C5}" destId="{2C584966-3E6A-864E-A743-EF03AA585817}" srcOrd="0" destOrd="0" presId="urn:microsoft.com/office/officeart/2005/8/layout/default"/>
    <dgm:cxn modelId="{4F901B98-B513-0D46-B8D8-892F46405F31}" srcId="{A7FB3CE5-B8B1-9947-853A-D797D8BD6139}" destId="{D9B25D11-1217-BA48-B929-69075621AD47}" srcOrd="2" destOrd="0" parTransId="{232FAA11-787B-6642-B84A-670C210BCE7E}" sibTransId="{874BC90A-5A4C-4F4B-A15C-EF305AD12F6D}"/>
    <dgm:cxn modelId="{BD648F9A-160F-554A-BE86-89CCB51F88C0}" srcId="{A7FB3CE5-B8B1-9947-853A-D797D8BD6139}" destId="{EBD1BDCA-AEC0-BF4D-ABA0-FA5E1A1FDFCA}" srcOrd="7" destOrd="0" parTransId="{66B2BD74-77E9-4A4D-8319-5A5009F46055}" sibTransId="{37D95817-1017-F541-BF7C-F69954644F23}"/>
    <dgm:cxn modelId="{2008129E-C567-F749-A075-CB489A726C30}" srcId="{A7FB3CE5-B8B1-9947-853A-D797D8BD6139}" destId="{0452DDC4-60CA-AB48-9ECE-1083949D36C5}" srcOrd="1" destOrd="0" parTransId="{60530F21-5A0C-0A44-91CA-007374413A12}" sibTransId="{6326F941-7139-F746-BA4F-8B6485D4E279}"/>
    <dgm:cxn modelId="{331B5AAC-82F0-2A40-8D1E-DE579E8A813B}" type="presOf" srcId="{EF6EEDB8-29CF-4E4E-BD94-F36DF265394C}" destId="{FC5EDF33-DC98-C54D-9EA2-1FA7A73C9720}" srcOrd="0" destOrd="0" presId="urn:microsoft.com/office/officeart/2005/8/layout/default"/>
    <dgm:cxn modelId="{0F5B52B1-59C4-8B47-8227-505A97A83CFB}" type="presOf" srcId="{EBD1BDCA-AEC0-BF4D-ABA0-FA5E1A1FDFCA}" destId="{1D225168-3874-0445-ADB9-C8663AE7604F}" srcOrd="0" destOrd="0" presId="urn:microsoft.com/office/officeart/2005/8/layout/default"/>
    <dgm:cxn modelId="{F25194B1-6D46-744F-BA5E-E2CD3AFAAF1D}" type="presOf" srcId="{9CC89CD9-2918-B642-A762-CBCD65F9A2F6}" destId="{B091C212-76D8-E849-8AE2-071445F5BB7C}" srcOrd="0" destOrd="0" presId="urn:microsoft.com/office/officeart/2005/8/layout/default"/>
    <dgm:cxn modelId="{FC5EFEBA-221D-6E44-85C1-352897BA0B69}" srcId="{E1C5F17C-0CF4-0E48-94A5-5529AA13D126}" destId="{7E784DAE-B8A6-5844-8E11-94CCD2B464F9}" srcOrd="0" destOrd="0" parTransId="{2CF5B795-DF01-7946-BBE9-4B818CE80FF0}" sibTransId="{40CA7E5B-DAEE-8A4E-ACE7-12EA5B12D41E}"/>
    <dgm:cxn modelId="{050A4CBE-B443-CE45-BAC6-38BBE4AC04BE}" type="presOf" srcId="{7E784DAE-B8A6-5844-8E11-94CCD2B464F9}" destId="{B2EC8C02-D73C-E543-94EA-4A7EBA6EE61F}" srcOrd="0" destOrd="1" presId="urn:microsoft.com/office/officeart/2005/8/layout/default"/>
    <dgm:cxn modelId="{167C25D7-BE7B-4D48-81E3-EDADDE30B3C2}" type="presOf" srcId="{814611F5-B7AA-3943-B6C7-A11D97B3514B}" destId="{971A675A-E986-3E48-AEF0-5FF5D350238A}" srcOrd="0" destOrd="0" presId="urn:microsoft.com/office/officeart/2005/8/layout/default"/>
    <dgm:cxn modelId="{786E28F0-A67A-1B44-98CE-0AA3EB8FC5A1}" srcId="{A7FB3CE5-B8B1-9947-853A-D797D8BD6139}" destId="{814611F5-B7AA-3943-B6C7-A11D97B3514B}" srcOrd="8" destOrd="0" parTransId="{FF215A0B-B87A-D646-A89A-C94DCA2EF995}" sibTransId="{FDA6B25B-08B1-7E42-B9F2-48A7F201E2AD}"/>
    <dgm:cxn modelId="{4B0B5CF2-94EF-C947-A6AA-F2C4260A4DC4}" srcId="{A7FB3CE5-B8B1-9947-853A-D797D8BD6139}" destId="{6599A154-C37C-9C48-9799-752DCC4E8C35}" srcOrd="4" destOrd="0" parTransId="{9A3FAE27-A608-1248-89B5-61F823628809}" sibTransId="{D0078524-DE25-464A-B930-F2E9BB94E0BD}"/>
    <dgm:cxn modelId="{0C88A26A-7518-8F44-B795-D8A1ECE25167}" type="presParOf" srcId="{EDFD4211-05E3-504C-8EE3-59362406684E}" destId="{CB961887-A3D3-4C41-A7F0-DE3011384882}" srcOrd="0" destOrd="0" presId="urn:microsoft.com/office/officeart/2005/8/layout/default"/>
    <dgm:cxn modelId="{679763FE-62CA-3441-82F0-E965443788CC}" type="presParOf" srcId="{EDFD4211-05E3-504C-8EE3-59362406684E}" destId="{891228D2-99CA-E84C-B4CB-1C63FDD80B15}" srcOrd="1" destOrd="0" presId="urn:microsoft.com/office/officeart/2005/8/layout/default"/>
    <dgm:cxn modelId="{9FBC1D24-3891-4043-B5D4-B5A7AD1CB2F4}" type="presParOf" srcId="{EDFD4211-05E3-504C-8EE3-59362406684E}" destId="{2C584966-3E6A-864E-A743-EF03AA585817}" srcOrd="2" destOrd="0" presId="urn:microsoft.com/office/officeart/2005/8/layout/default"/>
    <dgm:cxn modelId="{8CF0FF60-A390-D940-9861-B60A7C2B8685}" type="presParOf" srcId="{EDFD4211-05E3-504C-8EE3-59362406684E}" destId="{981950BB-9933-A64C-8310-3CEE25EA2CAE}" srcOrd="3" destOrd="0" presId="urn:microsoft.com/office/officeart/2005/8/layout/default"/>
    <dgm:cxn modelId="{8E1EE7FA-33F1-5C41-83EB-092FDE050D41}" type="presParOf" srcId="{EDFD4211-05E3-504C-8EE3-59362406684E}" destId="{E37175D0-4AA6-E740-9A3C-EBE9F2065CF1}" srcOrd="4" destOrd="0" presId="urn:microsoft.com/office/officeart/2005/8/layout/default"/>
    <dgm:cxn modelId="{263E5AD8-B032-8C44-BD14-E2671A129D75}" type="presParOf" srcId="{EDFD4211-05E3-504C-8EE3-59362406684E}" destId="{25DE025D-F272-AF44-8CB1-249B12F6C8CD}" srcOrd="5" destOrd="0" presId="urn:microsoft.com/office/officeart/2005/8/layout/default"/>
    <dgm:cxn modelId="{FB18BE40-9C45-6C48-9142-94B4700923C9}" type="presParOf" srcId="{EDFD4211-05E3-504C-8EE3-59362406684E}" destId="{FC5EDF33-DC98-C54D-9EA2-1FA7A73C9720}" srcOrd="6" destOrd="0" presId="urn:microsoft.com/office/officeart/2005/8/layout/default"/>
    <dgm:cxn modelId="{D05A9A3C-A1F4-934C-9D22-427B4A5912B6}" type="presParOf" srcId="{EDFD4211-05E3-504C-8EE3-59362406684E}" destId="{278B4649-6AF0-574A-B3E7-F371CE5B5BBE}" srcOrd="7" destOrd="0" presId="urn:microsoft.com/office/officeart/2005/8/layout/default"/>
    <dgm:cxn modelId="{0B74138C-B827-034C-A8D8-07BEE0ECD8FB}" type="presParOf" srcId="{EDFD4211-05E3-504C-8EE3-59362406684E}" destId="{C0B4F3B8-642E-7C44-AFEA-4E6057AD4780}" srcOrd="8" destOrd="0" presId="urn:microsoft.com/office/officeart/2005/8/layout/default"/>
    <dgm:cxn modelId="{DDC1EB78-FE93-9744-A351-C247B7D33C4D}" type="presParOf" srcId="{EDFD4211-05E3-504C-8EE3-59362406684E}" destId="{61F0C69D-4534-694E-9BA5-DBA2D00C5BAC}" srcOrd="9" destOrd="0" presId="urn:microsoft.com/office/officeart/2005/8/layout/default"/>
    <dgm:cxn modelId="{F1157278-08DF-D44C-BE94-E54C95DDCDBB}" type="presParOf" srcId="{EDFD4211-05E3-504C-8EE3-59362406684E}" destId="{B091C212-76D8-E849-8AE2-071445F5BB7C}" srcOrd="10" destOrd="0" presId="urn:microsoft.com/office/officeart/2005/8/layout/default"/>
    <dgm:cxn modelId="{E51E34AE-3A4B-A144-B005-17DE7987F4D7}" type="presParOf" srcId="{EDFD4211-05E3-504C-8EE3-59362406684E}" destId="{DE182AEC-4AFD-5A45-8B0B-8655986CD4D8}" srcOrd="11" destOrd="0" presId="urn:microsoft.com/office/officeart/2005/8/layout/default"/>
    <dgm:cxn modelId="{C2677363-21F6-5F42-87FD-0385BF4D1A86}" type="presParOf" srcId="{EDFD4211-05E3-504C-8EE3-59362406684E}" destId="{B2EC8C02-D73C-E543-94EA-4A7EBA6EE61F}" srcOrd="12" destOrd="0" presId="urn:microsoft.com/office/officeart/2005/8/layout/default"/>
    <dgm:cxn modelId="{C07435A1-6C67-E544-A2E4-768E2EA5DAE7}" type="presParOf" srcId="{EDFD4211-05E3-504C-8EE3-59362406684E}" destId="{122E0143-0B87-BF43-9487-A8199A8FB72B}" srcOrd="13" destOrd="0" presId="urn:microsoft.com/office/officeart/2005/8/layout/default"/>
    <dgm:cxn modelId="{11313717-91F6-444B-B145-AD11FCC07FDD}" type="presParOf" srcId="{EDFD4211-05E3-504C-8EE3-59362406684E}" destId="{1D225168-3874-0445-ADB9-C8663AE7604F}" srcOrd="14" destOrd="0" presId="urn:microsoft.com/office/officeart/2005/8/layout/default"/>
    <dgm:cxn modelId="{E0082D41-F64B-F94C-AFF8-A1E62EDCF2C1}" type="presParOf" srcId="{EDFD4211-05E3-504C-8EE3-59362406684E}" destId="{79114164-323C-6740-9949-9E9745FC0D83}" srcOrd="15" destOrd="0" presId="urn:microsoft.com/office/officeart/2005/8/layout/default"/>
    <dgm:cxn modelId="{502060F9-2F25-C848-9162-9764D4389155}" type="presParOf" srcId="{EDFD4211-05E3-504C-8EE3-59362406684E}" destId="{971A675A-E986-3E48-AEF0-5FF5D350238A}" srcOrd="16" destOrd="0" presId="urn:microsoft.com/office/officeart/2005/8/layout/default"/>
    <dgm:cxn modelId="{43FD33EA-1761-0B4E-8E28-770285B4B8DA}" type="presParOf" srcId="{EDFD4211-05E3-504C-8EE3-59362406684E}" destId="{E6FAF6D5-89A5-FD47-8E7C-E9F084E56E07}" srcOrd="17" destOrd="0" presId="urn:microsoft.com/office/officeart/2005/8/layout/default"/>
    <dgm:cxn modelId="{ADED42E1-6BCD-D74A-B4AC-AC9BD668EFEB}" type="presParOf" srcId="{EDFD4211-05E3-504C-8EE3-59362406684E}" destId="{6A176370-603D-4E43-A8F5-635C521839FC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24EF530-1F8C-8F4B-82F8-866B7407F051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D9A6F0F-288E-E64C-9027-4038B336E0B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brief introduction</a:t>
          </a:r>
        </a:p>
      </dgm:t>
    </dgm:pt>
    <dgm:pt modelId="{4873B376-FB76-6840-96C9-ADD5D6918A3B}" type="par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FA22F62-BD70-A848-9475-92385ED6B164}" type="sib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18BB15-D525-2848-AA0D-A5B35817727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</a:p>
      </dgm:t>
    </dgm:pt>
    <dgm:pt modelId="{04F679DA-7E1F-A44F-B1D3-80A81D4D48F7}" type="sib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9FDE36-3085-8E4D-9AB4-7BBE8AF92621}" type="par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789DB1-B7CB-554A-9104-39F31FE3403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objectives</a:t>
          </a:r>
        </a:p>
      </dgm:t>
    </dgm:pt>
    <dgm:pt modelId="{8BBD378A-5AA4-7A45-B4A0-97CA1F8E77AC}" type="par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F06B62-DFC8-4F4F-B451-D1A53585ED36}" type="sib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F59765-064F-C94B-A7FD-8CBAD2CD107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</a:p>
      </dgm:t>
    </dgm:pt>
    <dgm:pt modelId="{58426EA7-D106-E246-815A-FDB1804D656D}" type="par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7CFFBD-3934-0F43-A1F1-11CE90B344F1}" type="sib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430323-C679-6B4A-9A65-11D337DD641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</a:p>
      </dgm:t>
    </dgm:pt>
    <dgm:pt modelId="{96278247-67E7-6E4F-945B-9E36A61302C9}" type="par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29BC5D1-B15C-3D42-B3FE-FC8B8DCB1432}" type="sib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7C80A-8F71-1842-94E9-4E7A27B758D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F3BCA04E-56C6-1446-9C01-87D0A8D55C5E}" type="par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A75D77-A1B6-FC47-B86A-9B60010166F7}" type="sib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8B24DA-45AA-7A42-8C67-62D51CD1CAB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summary</a:t>
          </a:r>
        </a:p>
      </dgm:t>
    </dgm:pt>
    <dgm:pt modelId="{2E70CE43-E384-E549-9100-AED9C01E505A}" type="par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9033D6B-A878-2242-AE01-A0B65697F201}" type="sib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1EFC8A-D633-B746-B2B0-E8EA33E392E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suggested reading</a:t>
          </a:r>
        </a:p>
      </dgm:t>
    </dgm:pt>
    <dgm:pt modelId="{49758101-944E-B949-9FB0-B00CBA5BD0FD}" type="par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B030E8E-0840-CF40-A0D4-3DDE7F2F9CE0}" type="sib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A0EB3F-CE71-DE42-8605-F8F423723E7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tools</a:t>
          </a:r>
        </a:p>
      </dgm:t>
    </dgm:pt>
    <dgm:pt modelId="{7C1A2850-A25E-A146-ABD1-E0A29EA918D8}" type="par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A554C4-EDFC-2C48-85B2-CE5EFA6A6595}" type="sib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324556-2421-BD4A-A510-A61DCB577E23}" type="pres">
      <dgm:prSet presAssocID="{124EF530-1F8C-8F4B-82F8-866B7407F051}" presName="diagram" presStyleCnt="0">
        <dgm:presLayoutVars>
          <dgm:dir/>
          <dgm:resizeHandles val="exact"/>
        </dgm:presLayoutVars>
      </dgm:prSet>
      <dgm:spPr/>
    </dgm:pt>
    <dgm:pt modelId="{1E667D65-D1BC-1D42-810E-DF8BF2077592}" type="pres">
      <dgm:prSet presAssocID="{1D9A6F0F-288E-E64C-9027-4038B336E0BB}" presName="node" presStyleLbl="node1" presStyleIdx="0" presStyleCnt="9">
        <dgm:presLayoutVars>
          <dgm:bulletEnabled val="1"/>
        </dgm:presLayoutVars>
      </dgm:prSet>
      <dgm:spPr/>
    </dgm:pt>
    <dgm:pt modelId="{488982A7-2D15-BE4C-85B9-D83A14CF4377}" type="pres">
      <dgm:prSet presAssocID="{CFA22F62-BD70-A848-9475-92385ED6B164}" presName="sibTrans" presStyleCnt="0"/>
      <dgm:spPr/>
    </dgm:pt>
    <dgm:pt modelId="{F9B229F6-80CF-7542-8DB0-2282F59BAC7B}" type="pres">
      <dgm:prSet presAssocID="{3F789DB1-B7CB-554A-9104-39F31FE34033}" presName="node" presStyleLbl="node1" presStyleIdx="1" presStyleCnt="9">
        <dgm:presLayoutVars>
          <dgm:bulletEnabled val="1"/>
        </dgm:presLayoutVars>
      </dgm:prSet>
      <dgm:spPr/>
    </dgm:pt>
    <dgm:pt modelId="{88CD1DEE-CC3B-3646-9FDB-6310C06B0780}" type="pres">
      <dgm:prSet presAssocID="{FFF06B62-DFC8-4F4F-B451-D1A53585ED36}" presName="sibTrans" presStyleCnt="0"/>
      <dgm:spPr/>
    </dgm:pt>
    <dgm:pt modelId="{8E47FE97-D1FD-3949-B455-5D6BA3B5FBA4}" type="pres">
      <dgm:prSet presAssocID="{E018BB15-D525-2848-AA0D-A5B358177274}" presName="node" presStyleLbl="node1" presStyleIdx="2" presStyleCnt="9">
        <dgm:presLayoutVars>
          <dgm:bulletEnabled val="1"/>
        </dgm:presLayoutVars>
      </dgm:prSet>
      <dgm:spPr/>
    </dgm:pt>
    <dgm:pt modelId="{BFC08D80-8E82-774F-86E2-283CE16C2E9B}" type="pres">
      <dgm:prSet presAssocID="{04F679DA-7E1F-A44F-B1D3-80A81D4D48F7}" presName="sibTrans" presStyleCnt="0"/>
      <dgm:spPr/>
    </dgm:pt>
    <dgm:pt modelId="{E2962F8A-CC08-9942-B8CE-58A0E747898D}" type="pres">
      <dgm:prSet presAssocID="{35F59765-064F-C94B-A7FD-8CBAD2CD1076}" presName="node" presStyleLbl="node1" presStyleIdx="3" presStyleCnt="9">
        <dgm:presLayoutVars>
          <dgm:bulletEnabled val="1"/>
        </dgm:presLayoutVars>
      </dgm:prSet>
      <dgm:spPr/>
    </dgm:pt>
    <dgm:pt modelId="{B9C21AF2-5231-2844-B7E5-AF627C5C7C8E}" type="pres">
      <dgm:prSet presAssocID="{5C7CFFBD-3934-0F43-A1F1-11CE90B344F1}" presName="sibTrans" presStyleCnt="0"/>
      <dgm:spPr/>
    </dgm:pt>
    <dgm:pt modelId="{82BE40C7-9773-B645-978F-CB886CB70714}" type="pres">
      <dgm:prSet presAssocID="{D4430323-C679-6B4A-9A65-11D337DD641D}" presName="node" presStyleLbl="node1" presStyleIdx="4" presStyleCnt="9">
        <dgm:presLayoutVars>
          <dgm:bulletEnabled val="1"/>
        </dgm:presLayoutVars>
      </dgm:prSet>
      <dgm:spPr/>
    </dgm:pt>
    <dgm:pt modelId="{8C97C9CA-3284-0143-9FBB-A373246A975A}" type="pres">
      <dgm:prSet presAssocID="{D29BC5D1-B15C-3D42-B3FE-FC8B8DCB1432}" presName="sibTrans" presStyleCnt="0"/>
      <dgm:spPr/>
    </dgm:pt>
    <dgm:pt modelId="{DF60CB6E-1CA7-5249-915E-77A49A11E1D5}" type="pres">
      <dgm:prSet presAssocID="{9CA0EB3F-CE71-DE42-8605-F8F423723E7D}" presName="node" presStyleLbl="node1" presStyleIdx="5" presStyleCnt="9">
        <dgm:presLayoutVars>
          <dgm:bulletEnabled val="1"/>
        </dgm:presLayoutVars>
      </dgm:prSet>
      <dgm:spPr/>
    </dgm:pt>
    <dgm:pt modelId="{48089D17-66F2-5E40-AD48-AC09D5149388}" type="pres">
      <dgm:prSet presAssocID="{06A554C4-EDFC-2C48-85B2-CE5EFA6A6595}" presName="sibTrans" presStyleCnt="0"/>
      <dgm:spPr/>
    </dgm:pt>
    <dgm:pt modelId="{7DAF8D7D-7E60-114F-93B1-D526DFF07BF8}" type="pres">
      <dgm:prSet presAssocID="{1DB7C80A-8F71-1842-94E9-4E7A27B758D0}" presName="node" presStyleLbl="node1" presStyleIdx="6" presStyleCnt="9">
        <dgm:presLayoutVars>
          <dgm:bulletEnabled val="1"/>
        </dgm:presLayoutVars>
      </dgm:prSet>
      <dgm:spPr/>
    </dgm:pt>
    <dgm:pt modelId="{7238E9DD-B604-CE4D-A59A-A81DEA0A9B68}" type="pres">
      <dgm:prSet presAssocID="{BDA75D77-A1B6-FC47-B86A-9B60010166F7}" presName="sibTrans" presStyleCnt="0"/>
      <dgm:spPr/>
    </dgm:pt>
    <dgm:pt modelId="{C436BA95-0305-BD48-8E88-F041D01CADC1}" type="pres">
      <dgm:prSet presAssocID="{C98B24DA-45AA-7A42-8C67-62D51CD1CABC}" presName="node" presStyleLbl="node1" presStyleIdx="7" presStyleCnt="9">
        <dgm:presLayoutVars>
          <dgm:bulletEnabled val="1"/>
        </dgm:presLayoutVars>
      </dgm:prSet>
      <dgm:spPr/>
    </dgm:pt>
    <dgm:pt modelId="{B16F5C42-308C-9E4D-A320-C90E0B5461C4}" type="pres">
      <dgm:prSet presAssocID="{99033D6B-A878-2242-AE01-A0B65697F201}" presName="sibTrans" presStyleCnt="0"/>
      <dgm:spPr/>
    </dgm:pt>
    <dgm:pt modelId="{8107AB50-E128-E842-8A06-A38DFFF6AAC4}" type="pres">
      <dgm:prSet presAssocID="{F11EFC8A-D633-B746-B2B0-E8EA33E392E9}" presName="node" presStyleLbl="node1" presStyleIdx="8" presStyleCnt="9">
        <dgm:presLayoutVars>
          <dgm:bulletEnabled val="1"/>
        </dgm:presLayoutVars>
      </dgm:prSet>
      <dgm:spPr/>
    </dgm:pt>
  </dgm:ptLst>
  <dgm:cxnLst>
    <dgm:cxn modelId="{DB868A45-134E-7844-8A31-8D398195BADB}" srcId="{124EF530-1F8C-8F4B-82F8-866B7407F051}" destId="{35F59765-064F-C94B-A7FD-8CBAD2CD1076}" srcOrd="3" destOrd="0" parTransId="{58426EA7-D106-E246-815A-FDB1804D656D}" sibTransId="{5C7CFFBD-3934-0F43-A1F1-11CE90B344F1}"/>
    <dgm:cxn modelId="{C0C3FD45-8609-FB44-8667-58ED44A49A46}" srcId="{124EF530-1F8C-8F4B-82F8-866B7407F051}" destId="{1D9A6F0F-288E-E64C-9027-4038B336E0BB}" srcOrd="0" destOrd="0" parTransId="{4873B376-FB76-6840-96C9-ADD5D6918A3B}" sibTransId="{CFA22F62-BD70-A848-9475-92385ED6B164}"/>
    <dgm:cxn modelId="{AA6B9D5A-2E5F-194F-80E0-2E7279E5BC29}" type="presOf" srcId="{D4430323-C679-6B4A-9A65-11D337DD641D}" destId="{82BE40C7-9773-B645-978F-CB886CB70714}" srcOrd="0" destOrd="0" presId="urn:microsoft.com/office/officeart/2005/8/layout/default"/>
    <dgm:cxn modelId="{5B07285B-F379-4344-8307-D08A579A6D98}" type="presOf" srcId="{C98B24DA-45AA-7A42-8C67-62D51CD1CABC}" destId="{C436BA95-0305-BD48-8E88-F041D01CADC1}" srcOrd="0" destOrd="0" presId="urn:microsoft.com/office/officeart/2005/8/layout/default"/>
    <dgm:cxn modelId="{3070A95D-1627-CF45-97C2-7E47322ECC5F}" srcId="{124EF530-1F8C-8F4B-82F8-866B7407F051}" destId="{F11EFC8A-D633-B746-B2B0-E8EA33E392E9}" srcOrd="8" destOrd="0" parTransId="{49758101-944E-B949-9FB0-B00CBA5BD0FD}" sibTransId="{FB030E8E-0840-CF40-A0D4-3DDE7F2F9CE0}"/>
    <dgm:cxn modelId="{8F73AB71-BD72-0A49-A478-DEF62F7BE7CE}" type="presOf" srcId="{3F789DB1-B7CB-554A-9104-39F31FE34033}" destId="{F9B229F6-80CF-7542-8DB0-2282F59BAC7B}" srcOrd="0" destOrd="0" presId="urn:microsoft.com/office/officeart/2005/8/layout/default"/>
    <dgm:cxn modelId="{EDA5197F-ADDC-2F45-9ADB-C00A62F2C9B0}" srcId="{124EF530-1F8C-8F4B-82F8-866B7407F051}" destId="{1DB7C80A-8F71-1842-94E9-4E7A27B758D0}" srcOrd="6" destOrd="0" parTransId="{F3BCA04E-56C6-1446-9C01-87D0A8D55C5E}" sibTransId="{BDA75D77-A1B6-FC47-B86A-9B60010166F7}"/>
    <dgm:cxn modelId="{BCB1B583-7656-794A-8ED7-86FC81BB8BA5}" type="presOf" srcId="{35F59765-064F-C94B-A7FD-8CBAD2CD1076}" destId="{E2962F8A-CC08-9942-B8CE-58A0E747898D}" srcOrd="0" destOrd="0" presId="urn:microsoft.com/office/officeart/2005/8/layout/default"/>
    <dgm:cxn modelId="{C5D54A84-29BD-BB40-8B57-18C545A73ED5}" type="presOf" srcId="{9CA0EB3F-CE71-DE42-8605-F8F423723E7D}" destId="{DF60CB6E-1CA7-5249-915E-77A49A11E1D5}" srcOrd="0" destOrd="0" presId="urn:microsoft.com/office/officeart/2005/8/layout/default"/>
    <dgm:cxn modelId="{7AC21A87-B5E9-C846-84C6-4EA55915CA66}" srcId="{124EF530-1F8C-8F4B-82F8-866B7407F051}" destId="{9CA0EB3F-CE71-DE42-8605-F8F423723E7D}" srcOrd="5" destOrd="0" parTransId="{7C1A2850-A25E-A146-ABD1-E0A29EA918D8}" sibTransId="{06A554C4-EDFC-2C48-85B2-CE5EFA6A6595}"/>
    <dgm:cxn modelId="{33ECE7A7-B718-0E44-82FA-33DC4EAB206B}" srcId="{124EF530-1F8C-8F4B-82F8-866B7407F051}" destId="{3F789DB1-B7CB-554A-9104-39F31FE34033}" srcOrd="1" destOrd="0" parTransId="{8BBD378A-5AA4-7A45-B4A0-97CA1F8E77AC}" sibTransId="{FFF06B62-DFC8-4F4F-B451-D1A53585ED36}"/>
    <dgm:cxn modelId="{39F0BDB4-A8A6-B141-A503-3D40DEB1EF70}" srcId="{124EF530-1F8C-8F4B-82F8-866B7407F051}" destId="{E018BB15-D525-2848-AA0D-A5B358177274}" srcOrd="2" destOrd="0" parTransId="{5E9FDE36-3085-8E4D-9AB4-7BBE8AF92621}" sibTransId="{04F679DA-7E1F-A44F-B1D3-80A81D4D48F7}"/>
    <dgm:cxn modelId="{D9CC17C8-2352-7443-BB91-D0E848B57788}" srcId="{124EF530-1F8C-8F4B-82F8-866B7407F051}" destId="{D4430323-C679-6B4A-9A65-11D337DD641D}" srcOrd="4" destOrd="0" parTransId="{96278247-67E7-6E4F-945B-9E36A61302C9}" sibTransId="{D29BC5D1-B15C-3D42-B3FE-FC8B8DCB1432}"/>
    <dgm:cxn modelId="{90747FC8-B96F-0940-9991-1C4DEB740ACD}" type="presOf" srcId="{F11EFC8A-D633-B746-B2B0-E8EA33E392E9}" destId="{8107AB50-E128-E842-8A06-A38DFFF6AAC4}" srcOrd="0" destOrd="0" presId="urn:microsoft.com/office/officeart/2005/8/layout/default"/>
    <dgm:cxn modelId="{E1E697CC-8190-424F-AA80-46E55D818DF6}" srcId="{124EF530-1F8C-8F4B-82F8-866B7407F051}" destId="{C98B24DA-45AA-7A42-8C67-62D51CD1CABC}" srcOrd="7" destOrd="0" parTransId="{2E70CE43-E384-E549-9100-AED9C01E505A}" sibTransId="{99033D6B-A878-2242-AE01-A0B65697F201}"/>
    <dgm:cxn modelId="{B07EACCF-7640-7647-91A3-B412B85FCC29}" type="presOf" srcId="{E018BB15-D525-2848-AA0D-A5B358177274}" destId="{8E47FE97-D1FD-3949-B455-5D6BA3B5FBA4}" srcOrd="0" destOrd="0" presId="urn:microsoft.com/office/officeart/2005/8/layout/default"/>
    <dgm:cxn modelId="{EEE919E2-9471-E549-A8A0-48DE699C2925}" type="presOf" srcId="{1DB7C80A-8F71-1842-94E9-4E7A27B758D0}" destId="{7DAF8D7D-7E60-114F-93B1-D526DFF07BF8}" srcOrd="0" destOrd="0" presId="urn:microsoft.com/office/officeart/2005/8/layout/default"/>
    <dgm:cxn modelId="{E57CA8E2-145E-5A49-B2E9-CC473556C7B6}" type="presOf" srcId="{1D9A6F0F-288E-E64C-9027-4038B336E0BB}" destId="{1E667D65-D1BC-1D42-810E-DF8BF2077592}" srcOrd="0" destOrd="0" presId="urn:microsoft.com/office/officeart/2005/8/layout/default"/>
    <dgm:cxn modelId="{453126F5-0E36-DB4F-870F-172D4FE93CE9}" type="presOf" srcId="{124EF530-1F8C-8F4B-82F8-866B7407F051}" destId="{16324556-2421-BD4A-A510-A61DCB577E23}" srcOrd="0" destOrd="0" presId="urn:microsoft.com/office/officeart/2005/8/layout/default"/>
    <dgm:cxn modelId="{BE4B3B84-6B21-B147-895A-387B2138BDBC}" type="presParOf" srcId="{16324556-2421-BD4A-A510-A61DCB577E23}" destId="{1E667D65-D1BC-1D42-810E-DF8BF2077592}" srcOrd="0" destOrd="0" presId="urn:microsoft.com/office/officeart/2005/8/layout/default"/>
    <dgm:cxn modelId="{2D607F1D-F3A0-AC49-A507-D3E683DEF661}" type="presParOf" srcId="{16324556-2421-BD4A-A510-A61DCB577E23}" destId="{488982A7-2D15-BE4C-85B9-D83A14CF4377}" srcOrd="1" destOrd="0" presId="urn:microsoft.com/office/officeart/2005/8/layout/default"/>
    <dgm:cxn modelId="{9083600F-D6C9-524E-9496-F66A21BF89DA}" type="presParOf" srcId="{16324556-2421-BD4A-A510-A61DCB577E23}" destId="{F9B229F6-80CF-7542-8DB0-2282F59BAC7B}" srcOrd="2" destOrd="0" presId="urn:microsoft.com/office/officeart/2005/8/layout/default"/>
    <dgm:cxn modelId="{2FA2A7B9-9970-F24E-8EA6-DAD9E310D20A}" type="presParOf" srcId="{16324556-2421-BD4A-A510-A61DCB577E23}" destId="{88CD1DEE-CC3B-3646-9FDB-6310C06B0780}" srcOrd="3" destOrd="0" presId="urn:microsoft.com/office/officeart/2005/8/layout/default"/>
    <dgm:cxn modelId="{53CE9277-A4D9-0546-9A20-651F285070EF}" type="presParOf" srcId="{16324556-2421-BD4A-A510-A61DCB577E23}" destId="{8E47FE97-D1FD-3949-B455-5D6BA3B5FBA4}" srcOrd="4" destOrd="0" presId="urn:microsoft.com/office/officeart/2005/8/layout/default"/>
    <dgm:cxn modelId="{F26ECA48-7407-EE4E-987D-34A9E9509E7D}" type="presParOf" srcId="{16324556-2421-BD4A-A510-A61DCB577E23}" destId="{BFC08D80-8E82-774F-86E2-283CE16C2E9B}" srcOrd="5" destOrd="0" presId="urn:microsoft.com/office/officeart/2005/8/layout/default"/>
    <dgm:cxn modelId="{55C429F7-7101-B04F-AB82-CC7B3F30159E}" type="presParOf" srcId="{16324556-2421-BD4A-A510-A61DCB577E23}" destId="{E2962F8A-CC08-9942-B8CE-58A0E747898D}" srcOrd="6" destOrd="0" presId="urn:microsoft.com/office/officeart/2005/8/layout/default"/>
    <dgm:cxn modelId="{C9949D06-7FD8-CF4C-8693-09E47F916796}" type="presParOf" srcId="{16324556-2421-BD4A-A510-A61DCB577E23}" destId="{B9C21AF2-5231-2844-B7E5-AF627C5C7C8E}" srcOrd="7" destOrd="0" presId="urn:microsoft.com/office/officeart/2005/8/layout/default"/>
    <dgm:cxn modelId="{29BAEAE7-12AD-4E43-B0D7-F314A54D56C2}" type="presParOf" srcId="{16324556-2421-BD4A-A510-A61DCB577E23}" destId="{82BE40C7-9773-B645-978F-CB886CB70714}" srcOrd="8" destOrd="0" presId="urn:microsoft.com/office/officeart/2005/8/layout/default"/>
    <dgm:cxn modelId="{BD5ACB25-C815-C840-A519-ADE09A926137}" type="presParOf" srcId="{16324556-2421-BD4A-A510-A61DCB577E23}" destId="{8C97C9CA-3284-0143-9FBB-A373246A975A}" srcOrd="9" destOrd="0" presId="urn:microsoft.com/office/officeart/2005/8/layout/default"/>
    <dgm:cxn modelId="{F7757698-72D4-CD41-9C2E-30B318B9BC0F}" type="presParOf" srcId="{16324556-2421-BD4A-A510-A61DCB577E23}" destId="{DF60CB6E-1CA7-5249-915E-77A49A11E1D5}" srcOrd="10" destOrd="0" presId="urn:microsoft.com/office/officeart/2005/8/layout/default"/>
    <dgm:cxn modelId="{28BA9BDD-0B3B-2B49-AFEB-4AF288FB72B9}" type="presParOf" srcId="{16324556-2421-BD4A-A510-A61DCB577E23}" destId="{48089D17-66F2-5E40-AD48-AC09D5149388}" srcOrd="11" destOrd="0" presId="urn:microsoft.com/office/officeart/2005/8/layout/default"/>
    <dgm:cxn modelId="{BCB352C6-2908-644A-9CEF-084F75AF0668}" type="presParOf" srcId="{16324556-2421-BD4A-A510-A61DCB577E23}" destId="{7DAF8D7D-7E60-114F-93B1-D526DFF07BF8}" srcOrd="12" destOrd="0" presId="urn:microsoft.com/office/officeart/2005/8/layout/default"/>
    <dgm:cxn modelId="{263E0C0A-AE53-F547-A636-A78EE390D145}" type="presParOf" srcId="{16324556-2421-BD4A-A510-A61DCB577E23}" destId="{7238E9DD-B604-CE4D-A59A-A81DEA0A9B68}" srcOrd="13" destOrd="0" presId="urn:microsoft.com/office/officeart/2005/8/layout/default"/>
    <dgm:cxn modelId="{DB119846-2A72-DC4E-8320-EA04D1B49E79}" type="presParOf" srcId="{16324556-2421-BD4A-A510-A61DCB577E23}" destId="{C436BA95-0305-BD48-8E88-F041D01CADC1}" srcOrd="14" destOrd="0" presId="urn:microsoft.com/office/officeart/2005/8/layout/default"/>
    <dgm:cxn modelId="{75D742DB-58B0-D644-B388-88301B0A4113}" type="presParOf" srcId="{16324556-2421-BD4A-A510-A61DCB577E23}" destId="{B16F5C42-308C-9E4D-A320-C90E0B5461C4}" srcOrd="15" destOrd="0" presId="urn:microsoft.com/office/officeart/2005/8/layout/default"/>
    <dgm:cxn modelId="{7A8E5EE6-0BB8-E040-AAE2-6EE7C0C552ED}" type="presParOf" srcId="{16324556-2421-BD4A-A510-A61DCB577E23}" destId="{8107AB50-E128-E842-8A06-A38DFFF6AAC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1B7043D-FD94-A446-8C24-5852576416F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0512198-B3AE-4749-B649-27DB80AE89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activity name</a:t>
          </a:r>
          <a:endParaRPr lang="en-MK" dirty="0">
            <a:solidFill>
              <a:schemeClr val="tx1"/>
            </a:solidFill>
          </a:endParaRPr>
        </a:p>
      </dgm:t>
    </dgm:pt>
    <dgm:pt modelId="{2A5C8D1C-AE7A-C04F-8D03-5909F669868C}" type="par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47136-FA3D-CC4A-96C3-6FD37DC63A5C}" type="sib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B3A989-156D-C948-A33F-9790899DB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short description</a:t>
          </a:r>
          <a:endParaRPr lang="en-MK">
            <a:solidFill>
              <a:schemeClr val="tx1"/>
            </a:solidFill>
          </a:endParaRPr>
        </a:p>
      </dgm:t>
    </dgm:pt>
    <dgm:pt modelId="{6820AB31-23E9-C94B-9B34-1E394E98D66A}" type="par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DB065B-AC20-0343-A6CC-3F2A13A8BCA5}" type="sib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A1332-D309-9546-BAEB-ACD2C9BBBF9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duration</a:t>
          </a:r>
          <a:endParaRPr lang="en-MK">
            <a:solidFill>
              <a:schemeClr val="tx1"/>
            </a:solidFill>
          </a:endParaRPr>
        </a:p>
      </dgm:t>
    </dgm:pt>
    <dgm:pt modelId="{22FE15DD-BC39-584E-B449-47C6A770A920}" type="par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0AB0D5-1D30-4141-AC70-342BE152E8B4}" type="sib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B3A21B-120C-754C-8F8F-FEF549E3D862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number of people</a:t>
          </a:r>
          <a:endParaRPr lang="en-MK" dirty="0">
            <a:solidFill>
              <a:schemeClr val="tx1"/>
            </a:solidFill>
          </a:endParaRPr>
        </a:p>
      </dgm:t>
    </dgm:pt>
    <dgm:pt modelId="{332DDF5C-8F9D-3346-851D-D4AC5841325D}" type="par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34BFD9E-E7F9-8947-923C-74CE833BDFE4}" type="sib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7CFE0A-7E1D-9C4B-A03F-131B2073E90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goal</a:t>
          </a:r>
          <a:endParaRPr lang="en-MK">
            <a:solidFill>
              <a:schemeClr val="tx1"/>
            </a:solidFill>
          </a:endParaRPr>
        </a:p>
      </dgm:t>
    </dgm:pt>
    <dgm:pt modelId="{26C65BB0-EB38-284F-B225-214C51E432DF}" type="par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5F74A01-9D39-FB45-B444-2E51D406EC7D}" type="sib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796BD5A-9E2B-3E4E-9912-3DDB4192940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materials</a:t>
          </a:r>
          <a:endParaRPr lang="en-MK">
            <a:solidFill>
              <a:schemeClr val="tx1"/>
            </a:solidFill>
          </a:endParaRPr>
        </a:p>
      </dgm:t>
    </dgm:pt>
    <dgm:pt modelId="{679F1600-029C-6C42-AD36-84AE8FD0403D}" type="par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C7BA2-75E2-C647-BB57-253AF7D4FC6A}" type="sib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A4DB93-B5E2-4C4D-8DBE-9FC11078DD5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instructions</a:t>
          </a:r>
          <a:endParaRPr lang="en-MK">
            <a:solidFill>
              <a:schemeClr val="tx1"/>
            </a:solidFill>
          </a:endParaRPr>
        </a:p>
      </dgm:t>
    </dgm:pt>
    <dgm:pt modelId="{E2827E3F-32B8-964B-8B02-4272AE4E5258}" type="par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051FC-0B3E-9D47-9A61-3C75EEA93558}" type="sib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83C5B-5F83-A540-BB91-3D1A80A18B1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tips and tricks</a:t>
          </a:r>
          <a:endParaRPr lang="en-MK">
            <a:solidFill>
              <a:schemeClr val="tx1"/>
            </a:solidFill>
          </a:endParaRPr>
        </a:p>
      </dgm:t>
    </dgm:pt>
    <dgm:pt modelId="{04E4DDD8-A4CA-B743-8AFC-BBC60934663A}" type="par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71877E-F425-BB4B-B2AA-A33BAF046F24}" type="sib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1E4B700-D116-C94D-B503-4320C552EC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related sources</a:t>
          </a:r>
          <a:endParaRPr lang="en-MK" dirty="0">
            <a:solidFill>
              <a:schemeClr val="tx1"/>
            </a:solidFill>
          </a:endParaRPr>
        </a:p>
      </dgm:t>
    </dgm:pt>
    <dgm:pt modelId="{6EE31692-9C05-4044-8E40-130989812E2B}" type="par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F3B28E0-DE42-3D4D-BA43-223AC3BAC30F}" type="sib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BF4FB6-C0F9-2748-8589-E7715CD6FC2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comments</a:t>
          </a:r>
          <a:endParaRPr lang="en-MK">
            <a:solidFill>
              <a:schemeClr val="tx1"/>
            </a:solidFill>
          </a:endParaRPr>
        </a:p>
      </dgm:t>
    </dgm:pt>
    <dgm:pt modelId="{FDE07E5F-CB2A-EB46-A8CF-FD52A4C157DD}" type="par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AAFB0CE-A62D-C341-A007-50B2663F5C1F}" type="sib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07BB4C0-CD28-D444-AB17-9C96A60E61C1}" type="pres">
      <dgm:prSet presAssocID="{91B7043D-FD94-A446-8C24-5852576416FF}" presName="diagram" presStyleCnt="0">
        <dgm:presLayoutVars>
          <dgm:dir/>
          <dgm:resizeHandles val="exact"/>
        </dgm:presLayoutVars>
      </dgm:prSet>
      <dgm:spPr/>
    </dgm:pt>
    <dgm:pt modelId="{122C3BE0-E0B5-9643-BEDA-AE362BFEAAEB}" type="pres">
      <dgm:prSet presAssocID="{50512198-B3AE-4749-B649-27DB80AE8911}" presName="node" presStyleLbl="node1" presStyleIdx="0" presStyleCnt="10">
        <dgm:presLayoutVars>
          <dgm:bulletEnabled val="1"/>
        </dgm:presLayoutVars>
      </dgm:prSet>
      <dgm:spPr/>
    </dgm:pt>
    <dgm:pt modelId="{3D6B6171-6574-3648-A3D7-4DD8A81C9099}" type="pres">
      <dgm:prSet presAssocID="{BEC47136-FA3D-CC4A-96C3-6FD37DC63A5C}" presName="sibTrans" presStyleCnt="0"/>
      <dgm:spPr/>
    </dgm:pt>
    <dgm:pt modelId="{9706CC65-E2E6-474F-A86C-21513000591C}" type="pres">
      <dgm:prSet presAssocID="{C2B3A989-156D-C948-A33F-9790899DBFFA}" presName="node" presStyleLbl="node1" presStyleIdx="1" presStyleCnt="10">
        <dgm:presLayoutVars>
          <dgm:bulletEnabled val="1"/>
        </dgm:presLayoutVars>
      </dgm:prSet>
      <dgm:spPr/>
    </dgm:pt>
    <dgm:pt modelId="{BCE4206C-D17E-8640-B223-E557BD55DD8E}" type="pres">
      <dgm:prSet presAssocID="{09DB065B-AC20-0343-A6CC-3F2A13A8BCA5}" presName="sibTrans" presStyleCnt="0"/>
      <dgm:spPr/>
    </dgm:pt>
    <dgm:pt modelId="{77017FF9-9405-0344-BFEF-317CC41F832E}" type="pres">
      <dgm:prSet presAssocID="{45AA1332-D309-9546-BAEB-ACD2C9BBBF9A}" presName="node" presStyleLbl="node1" presStyleIdx="2" presStyleCnt="10">
        <dgm:presLayoutVars>
          <dgm:bulletEnabled val="1"/>
        </dgm:presLayoutVars>
      </dgm:prSet>
      <dgm:spPr/>
    </dgm:pt>
    <dgm:pt modelId="{949C0FE9-60DE-A245-88BE-EFDA0AA71044}" type="pres">
      <dgm:prSet presAssocID="{CA0AB0D5-1D30-4141-AC70-342BE152E8B4}" presName="sibTrans" presStyleCnt="0"/>
      <dgm:spPr/>
    </dgm:pt>
    <dgm:pt modelId="{DB860FD0-3742-9646-85AE-F02F56D30DD4}" type="pres">
      <dgm:prSet presAssocID="{D3B3A21B-120C-754C-8F8F-FEF549E3D862}" presName="node" presStyleLbl="node1" presStyleIdx="3" presStyleCnt="10">
        <dgm:presLayoutVars>
          <dgm:bulletEnabled val="1"/>
        </dgm:presLayoutVars>
      </dgm:prSet>
      <dgm:spPr/>
    </dgm:pt>
    <dgm:pt modelId="{3A084900-1FE9-814B-AB11-553E60E998B2}" type="pres">
      <dgm:prSet presAssocID="{234BFD9E-E7F9-8947-923C-74CE833BDFE4}" presName="sibTrans" presStyleCnt="0"/>
      <dgm:spPr/>
    </dgm:pt>
    <dgm:pt modelId="{BBF9989A-A48B-8142-9BF1-A765B733643F}" type="pres">
      <dgm:prSet presAssocID="{AE7CFE0A-7E1D-9C4B-A03F-131B2073E90D}" presName="node" presStyleLbl="node1" presStyleIdx="4" presStyleCnt="10">
        <dgm:presLayoutVars>
          <dgm:bulletEnabled val="1"/>
        </dgm:presLayoutVars>
      </dgm:prSet>
      <dgm:spPr/>
    </dgm:pt>
    <dgm:pt modelId="{7257A3C5-16A6-AD4A-A5BA-64D51A3317BA}" type="pres">
      <dgm:prSet presAssocID="{F5F74A01-9D39-FB45-B444-2E51D406EC7D}" presName="sibTrans" presStyleCnt="0"/>
      <dgm:spPr/>
    </dgm:pt>
    <dgm:pt modelId="{2853F741-D898-1246-BDB0-D4D9526E1479}" type="pres">
      <dgm:prSet presAssocID="{4796BD5A-9E2B-3E4E-9912-3DDB41929409}" presName="node" presStyleLbl="node1" presStyleIdx="5" presStyleCnt="10">
        <dgm:presLayoutVars>
          <dgm:bulletEnabled val="1"/>
        </dgm:presLayoutVars>
      </dgm:prSet>
      <dgm:spPr/>
    </dgm:pt>
    <dgm:pt modelId="{DF82686E-B6B8-0C4E-A979-EA5BE4F57DB5}" type="pres">
      <dgm:prSet presAssocID="{C85C7BA2-75E2-C647-BB57-253AF7D4FC6A}" presName="sibTrans" presStyleCnt="0"/>
      <dgm:spPr/>
    </dgm:pt>
    <dgm:pt modelId="{4946B6CE-AC94-1642-A354-5BB5D3E94292}" type="pres">
      <dgm:prSet presAssocID="{35A4DB93-B5E2-4C4D-8DBE-9FC11078DD56}" presName="node" presStyleLbl="node1" presStyleIdx="6" presStyleCnt="10">
        <dgm:presLayoutVars>
          <dgm:bulletEnabled val="1"/>
        </dgm:presLayoutVars>
      </dgm:prSet>
      <dgm:spPr/>
    </dgm:pt>
    <dgm:pt modelId="{5B719095-7FA7-0B4D-AAA5-94F981F8217B}" type="pres">
      <dgm:prSet presAssocID="{1C1051FC-0B3E-9D47-9A61-3C75EEA93558}" presName="sibTrans" presStyleCnt="0"/>
      <dgm:spPr/>
    </dgm:pt>
    <dgm:pt modelId="{20F2158D-B4FD-A045-AD0D-E3ACC04FEAB9}" type="pres">
      <dgm:prSet presAssocID="{E3083C5B-5F83-A540-BB91-3D1A80A18B11}" presName="node" presStyleLbl="node1" presStyleIdx="7" presStyleCnt="10">
        <dgm:presLayoutVars>
          <dgm:bulletEnabled val="1"/>
        </dgm:presLayoutVars>
      </dgm:prSet>
      <dgm:spPr/>
    </dgm:pt>
    <dgm:pt modelId="{E25DBF17-A79E-C74C-B83E-1BD4571F7875}" type="pres">
      <dgm:prSet presAssocID="{0C71877E-F425-BB4B-B2AA-A33BAF046F24}" presName="sibTrans" presStyleCnt="0"/>
      <dgm:spPr/>
    </dgm:pt>
    <dgm:pt modelId="{50700826-8F6E-4A48-9D1C-4442DAF5050A}" type="pres">
      <dgm:prSet presAssocID="{91E4B700-D116-C94D-B503-4320C552ECCA}" presName="node" presStyleLbl="node1" presStyleIdx="8" presStyleCnt="10">
        <dgm:presLayoutVars>
          <dgm:bulletEnabled val="1"/>
        </dgm:presLayoutVars>
      </dgm:prSet>
      <dgm:spPr/>
    </dgm:pt>
    <dgm:pt modelId="{9C25AE80-F6FC-AF40-9B63-F8102158E7F2}" type="pres">
      <dgm:prSet presAssocID="{5F3B28E0-DE42-3D4D-BA43-223AC3BAC30F}" presName="sibTrans" presStyleCnt="0"/>
      <dgm:spPr/>
    </dgm:pt>
    <dgm:pt modelId="{A6494F03-2234-284A-B1DF-DD6301932785}" type="pres">
      <dgm:prSet presAssocID="{17BF4FB6-C0F9-2748-8589-E7715CD6FC24}" presName="node" presStyleLbl="node1" presStyleIdx="9" presStyleCnt="10">
        <dgm:presLayoutVars>
          <dgm:bulletEnabled val="1"/>
        </dgm:presLayoutVars>
      </dgm:prSet>
      <dgm:spPr/>
    </dgm:pt>
  </dgm:ptLst>
  <dgm:cxnLst>
    <dgm:cxn modelId="{AA83080C-C016-224E-9F98-A71D6C672F48}" type="presOf" srcId="{91E4B700-D116-C94D-B503-4320C552ECCA}" destId="{50700826-8F6E-4A48-9D1C-4442DAF5050A}" srcOrd="0" destOrd="0" presId="urn:microsoft.com/office/officeart/2005/8/layout/default"/>
    <dgm:cxn modelId="{A37B3617-02D9-ED46-9048-F64B0849BD0A}" srcId="{91B7043D-FD94-A446-8C24-5852576416FF}" destId="{50512198-B3AE-4749-B649-27DB80AE8911}" srcOrd="0" destOrd="0" parTransId="{2A5C8D1C-AE7A-C04F-8D03-5909F669868C}" sibTransId="{BEC47136-FA3D-CC4A-96C3-6FD37DC63A5C}"/>
    <dgm:cxn modelId="{4B134630-15DF-7547-B383-A1850CE48AE7}" type="presOf" srcId="{45AA1332-D309-9546-BAEB-ACD2C9BBBF9A}" destId="{77017FF9-9405-0344-BFEF-317CC41F832E}" srcOrd="0" destOrd="0" presId="urn:microsoft.com/office/officeart/2005/8/layout/default"/>
    <dgm:cxn modelId="{0075F436-8722-1243-8D1D-A14CC53388DE}" type="presOf" srcId="{4796BD5A-9E2B-3E4E-9912-3DDB41929409}" destId="{2853F741-D898-1246-BDB0-D4D9526E1479}" srcOrd="0" destOrd="0" presId="urn:microsoft.com/office/officeart/2005/8/layout/default"/>
    <dgm:cxn modelId="{3053D246-7735-4445-9AD3-1CB88B910F77}" srcId="{91B7043D-FD94-A446-8C24-5852576416FF}" destId="{C2B3A989-156D-C948-A33F-9790899DBFFA}" srcOrd="1" destOrd="0" parTransId="{6820AB31-23E9-C94B-9B34-1E394E98D66A}" sibTransId="{09DB065B-AC20-0343-A6CC-3F2A13A8BCA5}"/>
    <dgm:cxn modelId="{C463C749-753A-0A41-B01E-E447E469325F}" type="presOf" srcId="{D3B3A21B-120C-754C-8F8F-FEF549E3D862}" destId="{DB860FD0-3742-9646-85AE-F02F56D30DD4}" srcOrd="0" destOrd="0" presId="urn:microsoft.com/office/officeart/2005/8/layout/default"/>
    <dgm:cxn modelId="{642BB053-9942-2E43-9B5A-D75486AB2C39}" srcId="{91B7043D-FD94-A446-8C24-5852576416FF}" destId="{AE7CFE0A-7E1D-9C4B-A03F-131B2073E90D}" srcOrd="4" destOrd="0" parTransId="{26C65BB0-EB38-284F-B225-214C51E432DF}" sibTransId="{F5F74A01-9D39-FB45-B444-2E51D406EC7D}"/>
    <dgm:cxn modelId="{B87B5F5A-1C9D-1143-AD9F-4BFD08DFFA39}" srcId="{91B7043D-FD94-A446-8C24-5852576416FF}" destId="{D3B3A21B-120C-754C-8F8F-FEF549E3D862}" srcOrd="3" destOrd="0" parTransId="{332DDF5C-8F9D-3346-851D-D4AC5841325D}" sibTransId="{234BFD9E-E7F9-8947-923C-74CE833BDFE4}"/>
    <dgm:cxn modelId="{FD4FD865-36FD-3047-A6A9-EA39B104C8D1}" srcId="{91B7043D-FD94-A446-8C24-5852576416FF}" destId="{17BF4FB6-C0F9-2748-8589-E7715CD6FC24}" srcOrd="9" destOrd="0" parTransId="{FDE07E5F-CB2A-EB46-A8CF-FD52A4C157DD}" sibTransId="{7AAFB0CE-A62D-C341-A007-50B2663F5C1F}"/>
    <dgm:cxn modelId="{882CA173-3C49-3440-9253-7C6CE21B4B24}" srcId="{91B7043D-FD94-A446-8C24-5852576416FF}" destId="{91E4B700-D116-C94D-B503-4320C552ECCA}" srcOrd="8" destOrd="0" parTransId="{6EE31692-9C05-4044-8E40-130989812E2B}" sibTransId="{5F3B28E0-DE42-3D4D-BA43-223AC3BAC30F}"/>
    <dgm:cxn modelId="{6970857A-1862-8E43-AD8E-D3E4710586AB}" type="presOf" srcId="{91B7043D-FD94-A446-8C24-5852576416FF}" destId="{407BB4C0-CD28-D444-AB17-9C96A60E61C1}" srcOrd="0" destOrd="0" presId="urn:microsoft.com/office/officeart/2005/8/layout/default"/>
    <dgm:cxn modelId="{7C5B8F9B-AD2D-7D47-A3C8-015717A2F527}" srcId="{91B7043D-FD94-A446-8C24-5852576416FF}" destId="{E3083C5B-5F83-A540-BB91-3D1A80A18B11}" srcOrd="7" destOrd="0" parTransId="{04E4DDD8-A4CA-B743-8AFC-BBC60934663A}" sibTransId="{0C71877E-F425-BB4B-B2AA-A33BAF046F24}"/>
    <dgm:cxn modelId="{447E0AA0-B6DB-4449-9A5F-DFE1B98D0EF2}" srcId="{91B7043D-FD94-A446-8C24-5852576416FF}" destId="{35A4DB93-B5E2-4C4D-8DBE-9FC11078DD56}" srcOrd="6" destOrd="0" parTransId="{E2827E3F-32B8-964B-8B02-4272AE4E5258}" sibTransId="{1C1051FC-0B3E-9D47-9A61-3C75EEA93558}"/>
    <dgm:cxn modelId="{EFE163A1-090F-8A4B-B33A-488D64F97894}" type="presOf" srcId="{C2B3A989-156D-C948-A33F-9790899DBFFA}" destId="{9706CC65-E2E6-474F-A86C-21513000591C}" srcOrd="0" destOrd="0" presId="urn:microsoft.com/office/officeart/2005/8/layout/default"/>
    <dgm:cxn modelId="{237B7BBC-0929-EC45-97C0-E6EF77788C16}" type="presOf" srcId="{50512198-B3AE-4749-B649-27DB80AE8911}" destId="{122C3BE0-E0B5-9643-BEDA-AE362BFEAAEB}" srcOrd="0" destOrd="0" presId="urn:microsoft.com/office/officeart/2005/8/layout/default"/>
    <dgm:cxn modelId="{D7E469C4-7B6A-F44F-8FBB-3162375E09DD}" type="presOf" srcId="{E3083C5B-5F83-A540-BB91-3D1A80A18B11}" destId="{20F2158D-B4FD-A045-AD0D-E3ACC04FEAB9}" srcOrd="0" destOrd="0" presId="urn:microsoft.com/office/officeart/2005/8/layout/default"/>
    <dgm:cxn modelId="{BBD089C6-E224-1848-B715-522B12A6A9D1}" srcId="{91B7043D-FD94-A446-8C24-5852576416FF}" destId="{4796BD5A-9E2B-3E4E-9912-3DDB41929409}" srcOrd="5" destOrd="0" parTransId="{679F1600-029C-6C42-AD36-84AE8FD0403D}" sibTransId="{C85C7BA2-75E2-C647-BB57-253AF7D4FC6A}"/>
    <dgm:cxn modelId="{ADACFBC8-4E9A-BB41-BB65-99DD4BEF8678}" type="presOf" srcId="{AE7CFE0A-7E1D-9C4B-A03F-131B2073E90D}" destId="{BBF9989A-A48B-8142-9BF1-A765B733643F}" srcOrd="0" destOrd="0" presId="urn:microsoft.com/office/officeart/2005/8/layout/default"/>
    <dgm:cxn modelId="{DEE462E4-7F00-DD40-87C0-D5977410B205}" type="presOf" srcId="{17BF4FB6-C0F9-2748-8589-E7715CD6FC24}" destId="{A6494F03-2234-284A-B1DF-DD6301932785}" srcOrd="0" destOrd="0" presId="urn:microsoft.com/office/officeart/2005/8/layout/default"/>
    <dgm:cxn modelId="{59D240F0-CADF-9545-8397-B78A24C81D5C}" srcId="{91B7043D-FD94-A446-8C24-5852576416FF}" destId="{45AA1332-D309-9546-BAEB-ACD2C9BBBF9A}" srcOrd="2" destOrd="0" parTransId="{22FE15DD-BC39-584E-B449-47C6A770A920}" sibTransId="{CA0AB0D5-1D30-4141-AC70-342BE152E8B4}"/>
    <dgm:cxn modelId="{A9AE06F1-B799-D342-A6A0-5E90B3391442}" type="presOf" srcId="{35A4DB93-B5E2-4C4D-8DBE-9FC11078DD56}" destId="{4946B6CE-AC94-1642-A354-5BB5D3E94292}" srcOrd="0" destOrd="0" presId="urn:microsoft.com/office/officeart/2005/8/layout/default"/>
    <dgm:cxn modelId="{D6883F18-924C-F242-834D-E2696D6E2036}" type="presParOf" srcId="{407BB4C0-CD28-D444-AB17-9C96A60E61C1}" destId="{122C3BE0-E0B5-9643-BEDA-AE362BFEAAEB}" srcOrd="0" destOrd="0" presId="urn:microsoft.com/office/officeart/2005/8/layout/default"/>
    <dgm:cxn modelId="{1DA6C27B-B8AC-EF41-8AF7-023401CFF9B7}" type="presParOf" srcId="{407BB4C0-CD28-D444-AB17-9C96A60E61C1}" destId="{3D6B6171-6574-3648-A3D7-4DD8A81C9099}" srcOrd="1" destOrd="0" presId="urn:microsoft.com/office/officeart/2005/8/layout/default"/>
    <dgm:cxn modelId="{6A6131CA-F2F4-5046-8A8E-73E685293004}" type="presParOf" srcId="{407BB4C0-CD28-D444-AB17-9C96A60E61C1}" destId="{9706CC65-E2E6-474F-A86C-21513000591C}" srcOrd="2" destOrd="0" presId="urn:microsoft.com/office/officeart/2005/8/layout/default"/>
    <dgm:cxn modelId="{13557CCB-E2F0-684B-830A-4DFD0BC883E5}" type="presParOf" srcId="{407BB4C0-CD28-D444-AB17-9C96A60E61C1}" destId="{BCE4206C-D17E-8640-B223-E557BD55DD8E}" srcOrd="3" destOrd="0" presId="urn:microsoft.com/office/officeart/2005/8/layout/default"/>
    <dgm:cxn modelId="{82C93E76-E3EB-E945-A7DD-7FA474001617}" type="presParOf" srcId="{407BB4C0-CD28-D444-AB17-9C96A60E61C1}" destId="{77017FF9-9405-0344-BFEF-317CC41F832E}" srcOrd="4" destOrd="0" presId="urn:microsoft.com/office/officeart/2005/8/layout/default"/>
    <dgm:cxn modelId="{7FFC1B60-69DC-7C43-9D19-C27DE7DBBF73}" type="presParOf" srcId="{407BB4C0-CD28-D444-AB17-9C96A60E61C1}" destId="{949C0FE9-60DE-A245-88BE-EFDA0AA71044}" srcOrd="5" destOrd="0" presId="urn:microsoft.com/office/officeart/2005/8/layout/default"/>
    <dgm:cxn modelId="{1F457FB1-7BC7-2249-9EFC-1E8BA8319605}" type="presParOf" srcId="{407BB4C0-CD28-D444-AB17-9C96A60E61C1}" destId="{DB860FD0-3742-9646-85AE-F02F56D30DD4}" srcOrd="6" destOrd="0" presId="urn:microsoft.com/office/officeart/2005/8/layout/default"/>
    <dgm:cxn modelId="{A49388EB-5850-4746-A9AC-2CD5C9C8DFB1}" type="presParOf" srcId="{407BB4C0-CD28-D444-AB17-9C96A60E61C1}" destId="{3A084900-1FE9-814B-AB11-553E60E998B2}" srcOrd="7" destOrd="0" presId="urn:microsoft.com/office/officeart/2005/8/layout/default"/>
    <dgm:cxn modelId="{752EB33A-07FA-BE48-AFF5-2431939CDE3F}" type="presParOf" srcId="{407BB4C0-CD28-D444-AB17-9C96A60E61C1}" destId="{BBF9989A-A48B-8142-9BF1-A765B733643F}" srcOrd="8" destOrd="0" presId="urn:microsoft.com/office/officeart/2005/8/layout/default"/>
    <dgm:cxn modelId="{6AD38D0E-41FF-A54E-80FA-8B649EE1C6BE}" type="presParOf" srcId="{407BB4C0-CD28-D444-AB17-9C96A60E61C1}" destId="{7257A3C5-16A6-AD4A-A5BA-64D51A3317BA}" srcOrd="9" destOrd="0" presId="urn:microsoft.com/office/officeart/2005/8/layout/default"/>
    <dgm:cxn modelId="{5A7A03AD-D465-1043-AEF8-80DA278EFEC1}" type="presParOf" srcId="{407BB4C0-CD28-D444-AB17-9C96A60E61C1}" destId="{2853F741-D898-1246-BDB0-D4D9526E1479}" srcOrd="10" destOrd="0" presId="urn:microsoft.com/office/officeart/2005/8/layout/default"/>
    <dgm:cxn modelId="{B7AAA16C-D39A-0E41-87A9-9CB92A2A78EE}" type="presParOf" srcId="{407BB4C0-CD28-D444-AB17-9C96A60E61C1}" destId="{DF82686E-B6B8-0C4E-A979-EA5BE4F57DB5}" srcOrd="11" destOrd="0" presId="urn:microsoft.com/office/officeart/2005/8/layout/default"/>
    <dgm:cxn modelId="{9AA0975A-F580-9246-AF02-04A6C004324B}" type="presParOf" srcId="{407BB4C0-CD28-D444-AB17-9C96A60E61C1}" destId="{4946B6CE-AC94-1642-A354-5BB5D3E94292}" srcOrd="12" destOrd="0" presId="urn:microsoft.com/office/officeart/2005/8/layout/default"/>
    <dgm:cxn modelId="{7751B207-9C77-884C-93C4-ACA20F184019}" type="presParOf" srcId="{407BB4C0-CD28-D444-AB17-9C96A60E61C1}" destId="{5B719095-7FA7-0B4D-AAA5-94F981F8217B}" srcOrd="13" destOrd="0" presId="urn:microsoft.com/office/officeart/2005/8/layout/default"/>
    <dgm:cxn modelId="{B2A3D200-3515-004A-A5BD-9691C3EA101E}" type="presParOf" srcId="{407BB4C0-CD28-D444-AB17-9C96A60E61C1}" destId="{20F2158D-B4FD-A045-AD0D-E3ACC04FEAB9}" srcOrd="14" destOrd="0" presId="urn:microsoft.com/office/officeart/2005/8/layout/default"/>
    <dgm:cxn modelId="{2D1825DC-5E4C-E94B-94EE-5C0F5B6FA9C9}" type="presParOf" srcId="{407BB4C0-CD28-D444-AB17-9C96A60E61C1}" destId="{E25DBF17-A79E-C74C-B83E-1BD4571F7875}" srcOrd="15" destOrd="0" presId="urn:microsoft.com/office/officeart/2005/8/layout/default"/>
    <dgm:cxn modelId="{98DEBC22-C23F-9D49-A02D-67674BFC0BF8}" type="presParOf" srcId="{407BB4C0-CD28-D444-AB17-9C96A60E61C1}" destId="{50700826-8F6E-4A48-9D1C-4442DAF5050A}" srcOrd="16" destOrd="0" presId="urn:microsoft.com/office/officeart/2005/8/layout/default"/>
    <dgm:cxn modelId="{1F6ADFEC-8777-314D-B32D-62117CE64142}" type="presParOf" srcId="{407BB4C0-CD28-D444-AB17-9C96A60E61C1}" destId="{9C25AE80-F6FC-AF40-9B63-F8102158E7F2}" srcOrd="17" destOrd="0" presId="urn:microsoft.com/office/officeart/2005/8/layout/default"/>
    <dgm:cxn modelId="{8B95C1A5-53A0-6D49-979D-F85F96E8F2AC}" type="presParOf" srcId="{407BB4C0-CD28-D444-AB17-9C96A60E61C1}" destId="{A6494F03-2234-284A-B1DF-DD6301932785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D2AFC39-BA60-FD46-9B85-832B8ADDEB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EDAE8CD-8DCE-7045-BC99-D0623C4D9D1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learning unit plan</a:t>
          </a:r>
        </a:p>
      </dgm:t>
    </dgm:pt>
    <dgm:pt modelId="{075A4E1C-9070-FE46-B23D-149502FA0995}" type="par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3D94CC8-A0D8-9645-895B-71956C86F02A}" type="sib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4583882-F68E-D145-ADD4-28D7972279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content</a:t>
          </a:r>
        </a:p>
      </dgm:t>
    </dgm:pt>
    <dgm:pt modelId="{977DF208-3D8D-1D48-9298-44437CC5FCBA}" type="par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B2602F-E7F9-D947-AD92-A4A8A8D985DE}" type="sib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FE1A90-94FE-F547-BC6F-370F7B8F172A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optional slide deck or similar type of instructional material</a:t>
          </a:r>
        </a:p>
      </dgm:t>
    </dgm:pt>
    <dgm:pt modelId="{B7A028A0-A077-094A-BFAF-E36438260BEC}" type="par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19C543A-65F9-C94A-B179-96685B8E0BC8}" type="sib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79F9DD-999E-014D-B41C-AF8DBDD2603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activities description</a:t>
          </a:r>
        </a:p>
      </dgm:t>
    </dgm:pt>
    <dgm:pt modelId="{A813507A-8B39-294D-A74E-90464B567C16}" type="par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59F344-A61E-9B4B-93B1-E7FA2D3BC272}" type="sib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8F481A-A2BD-6C4A-B323-5E136068131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assessment quiz and strategy</a:t>
          </a:r>
        </a:p>
      </dgm:t>
    </dgm:pt>
    <dgm:pt modelId="{71109576-59F2-EE4C-B8B6-66F0925B63D5}" type="par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520C51-AB44-0441-981C-3A6453A12ADF}" type="sib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FF88D9-F035-0A4E-A337-A843A2B2A422}" type="pres">
      <dgm:prSet presAssocID="{ED2AFC39-BA60-FD46-9B85-832B8ADDEB1D}" presName="diagram" presStyleCnt="0">
        <dgm:presLayoutVars>
          <dgm:dir/>
          <dgm:resizeHandles val="exact"/>
        </dgm:presLayoutVars>
      </dgm:prSet>
      <dgm:spPr/>
    </dgm:pt>
    <dgm:pt modelId="{B84EBE7A-DE09-9B4B-89D4-A85876570F71}" type="pres">
      <dgm:prSet presAssocID="{CEDAE8CD-8DCE-7045-BC99-D0623C4D9D1B}" presName="node" presStyleLbl="node1" presStyleIdx="0" presStyleCnt="5">
        <dgm:presLayoutVars>
          <dgm:bulletEnabled val="1"/>
        </dgm:presLayoutVars>
      </dgm:prSet>
      <dgm:spPr/>
    </dgm:pt>
    <dgm:pt modelId="{D53BD675-16FC-0A4C-8F85-D42D005F2356}" type="pres">
      <dgm:prSet presAssocID="{C3D94CC8-A0D8-9645-895B-71956C86F02A}" presName="sibTrans" presStyleCnt="0"/>
      <dgm:spPr/>
    </dgm:pt>
    <dgm:pt modelId="{E41BF07C-42DC-334E-BBD8-3D11D00ADDF3}" type="pres">
      <dgm:prSet presAssocID="{84583882-F68E-D145-ADD4-28D797227921}" presName="node" presStyleLbl="node1" presStyleIdx="1" presStyleCnt="5">
        <dgm:presLayoutVars>
          <dgm:bulletEnabled val="1"/>
        </dgm:presLayoutVars>
      </dgm:prSet>
      <dgm:spPr/>
    </dgm:pt>
    <dgm:pt modelId="{3ED35AFB-70D4-6948-BE2F-C833118ED9FE}" type="pres">
      <dgm:prSet presAssocID="{53B2602F-E7F9-D947-AD92-A4A8A8D985DE}" presName="sibTrans" presStyleCnt="0"/>
      <dgm:spPr/>
    </dgm:pt>
    <dgm:pt modelId="{C7317ECD-B95D-404F-A240-97512E291E0D}" type="pres">
      <dgm:prSet presAssocID="{FCFE1A90-94FE-F547-BC6F-370F7B8F172A}" presName="node" presStyleLbl="node1" presStyleIdx="2" presStyleCnt="5">
        <dgm:presLayoutVars>
          <dgm:bulletEnabled val="1"/>
        </dgm:presLayoutVars>
      </dgm:prSet>
      <dgm:spPr/>
    </dgm:pt>
    <dgm:pt modelId="{AD1934AF-E25E-3649-B210-5BAFE18E296D}" type="pres">
      <dgm:prSet presAssocID="{319C543A-65F9-C94A-B179-96685B8E0BC8}" presName="sibTrans" presStyleCnt="0"/>
      <dgm:spPr/>
    </dgm:pt>
    <dgm:pt modelId="{A250871F-9FBD-1844-9C75-DC0CBCD59EDB}" type="pres">
      <dgm:prSet presAssocID="{0379F9DD-999E-014D-B41C-AF8DBDD26039}" presName="node" presStyleLbl="node1" presStyleIdx="3" presStyleCnt="5">
        <dgm:presLayoutVars>
          <dgm:bulletEnabled val="1"/>
        </dgm:presLayoutVars>
      </dgm:prSet>
      <dgm:spPr/>
    </dgm:pt>
    <dgm:pt modelId="{B8F0BC1E-F336-4242-B1C2-0DBB1A26707D}" type="pres">
      <dgm:prSet presAssocID="{B359F344-A61E-9B4B-93B1-E7FA2D3BC272}" presName="sibTrans" presStyleCnt="0"/>
      <dgm:spPr/>
    </dgm:pt>
    <dgm:pt modelId="{AEBB3FC3-DCFD-974A-8409-2901F895665E}" type="pres">
      <dgm:prSet presAssocID="{968F481A-A2BD-6C4A-B323-5E1360681312}" presName="node" presStyleLbl="node1" presStyleIdx="4" presStyleCnt="5">
        <dgm:presLayoutVars>
          <dgm:bulletEnabled val="1"/>
        </dgm:presLayoutVars>
      </dgm:prSet>
      <dgm:spPr/>
    </dgm:pt>
  </dgm:ptLst>
  <dgm:cxnLst>
    <dgm:cxn modelId="{09860350-9696-F241-BFEF-53E94520868D}" srcId="{ED2AFC39-BA60-FD46-9B85-832B8ADDEB1D}" destId="{CEDAE8CD-8DCE-7045-BC99-D0623C4D9D1B}" srcOrd="0" destOrd="0" parTransId="{075A4E1C-9070-FE46-B23D-149502FA0995}" sibTransId="{C3D94CC8-A0D8-9645-895B-71956C86F02A}"/>
    <dgm:cxn modelId="{184CF6A3-8749-0342-AFC3-401F37B742A1}" type="presOf" srcId="{0379F9DD-999E-014D-B41C-AF8DBDD26039}" destId="{A250871F-9FBD-1844-9C75-DC0CBCD59EDB}" srcOrd="0" destOrd="0" presId="urn:microsoft.com/office/officeart/2005/8/layout/default"/>
    <dgm:cxn modelId="{B155C8A7-7659-564B-80CE-6677483C2A7A}" type="presOf" srcId="{84583882-F68E-D145-ADD4-28D797227921}" destId="{E41BF07C-42DC-334E-BBD8-3D11D00ADDF3}" srcOrd="0" destOrd="0" presId="urn:microsoft.com/office/officeart/2005/8/layout/default"/>
    <dgm:cxn modelId="{2B97C0BB-DE0F-E64E-A54C-43B6B576507B}" type="presOf" srcId="{ED2AFC39-BA60-FD46-9B85-832B8ADDEB1D}" destId="{DEFF88D9-F035-0A4E-A337-A843A2B2A422}" srcOrd="0" destOrd="0" presId="urn:microsoft.com/office/officeart/2005/8/layout/default"/>
    <dgm:cxn modelId="{4F2AF5C3-F638-1345-B2D1-600A6BED79A8}" srcId="{ED2AFC39-BA60-FD46-9B85-832B8ADDEB1D}" destId="{0379F9DD-999E-014D-B41C-AF8DBDD26039}" srcOrd="3" destOrd="0" parTransId="{A813507A-8B39-294D-A74E-90464B567C16}" sibTransId="{B359F344-A61E-9B4B-93B1-E7FA2D3BC272}"/>
    <dgm:cxn modelId="{6E9E72D7-6B11-A441-A6D8-9D0339625845}" type="presOf" srcId="{FCFE1A90-94FE-F547-BC6F-370F7B8F172A}" destId="{C7317ECD-B95D-404F-A240-97512E291E0D}" srcOrd="0" destOrd="0" presId="urn:microsoft.com/office/officeart/2005/8/layout/default"/>
    <dgm:cxn modelId="{BC1C9ADA-0BF7-A646-A906-83728129FB61}" srcId="{ED2AFC39-BA60-FD46-9B85-832B8ADDEB1D}" destId="{968F481A-A2BD-6C4A-B323-5E1360681312}" srcOrd="4" destOrd="0" parTransId="{71109576-59F2-EE4C-B8B6-66F0925B63D5}" sibTransId="{EB520C51-AB44-0441-981C-3A6453A12ADF}"/>
    <dgm:cxn modelId="{169667F2-170D-CF4D-8212-E1CD61A2CEE8}" srcId="{ED2AFC39-BA60-FD46-9B85-832B8ADDEB1D}" destId="{FCFE1A90-94FE-F547-BC6F-370F7B8F172A}" srcOrd="2" destOrd="0" parTransId="{B7A028A0-A077-094A-BFAF-E36438260BEC}" sibTransId="{319C543A-65F9-C94A-B179-96685B8E0BC8}"/>
    <dgm:cxn modelId="{844091F9-3635-0F41-8AC1-A6163B66B422}" type="presOf" srcId="{968F481A-A2BD-6C4A-B323-5E1360681312}" destId="{AEBB3FC3-DCFD-974A-8409-2901F895665E}" srcOrd="0" destOrd="0" presId="urn:microsoft.com/office/officeart/2005/8/layout/default"/>
    <dgm:cxn modelId="{BC61CCF9-5C32-A245-AC46-1AAEBB1AE745}" srcId="{ED2AFC39-BA60-FD46-9B85-832B8ADDEB1D}" destId="{84583882-F68E-D145-ADD4-28D797227921}" srcOrd="1" destOrd="0" parTransId="{977DF208-3D8D-1D48-9298-44437CC5FCBA}" sibTransId="{53B2602F-E7F9-D947-AD92-A4A8A8D985DE}"/>
    <dgm:cxn modelId="{D031DCFB-A650-CA47-AE8F-93DBEC26E1FF}" type="presOf" srcId="{CEDAE8CD-8DCE-7045-BC99-D0623C4D9D1B}" destId="{B84EBE7A-DE09-9B4B-89D4-A85876570F71}" srcOrd="0" destOrd="0" presId="urn:microsoft.com/office/officeart/2005/8/layout/default"/>
    <dgm:cxn modelId="{1D8086DD-FDB7-2A4E-AF34-637F9DFD579C}" type="presParOf" srcId="{DEFF88D9-F035-0A4E-A337-A843A2B2A422}" destId="{B84EBE7A-DE09-9B4B-89D4-A85876570F71}" srcOrd="0" destOrd="0" presId="urn:microsoft.com/office/officeart/2005/8/layout/default"/>
    <dgm:cxn modelId="{78624615-417F-DA46-A7E6-5999A971F12A}" type="presParOf" srcId="{DEFF88D9-F035-0A4E-A337-A843A2B2A422}" destId="{D53BD675-16FC-0A4C-8F85-D42D005F2356}" srcOrd="1" destOrd="0" presId="urn:microsoft.com/office/officeart/2005/8/layout/default"/>
    <dgm:cxn modelId="{0D967019-83AA-CE45-B53B-27E1E8CB94F6}" type="presParOf" srcId="{DEFF88D9-F035-0A4E-A337-A843A2B2A422}" destId="{E41BF07C-42DC-334E-BBD8-3D11D00ADDF3}" srcOrd="2" destOrd="0" presId="urn:microsoft.com/office/officeart/2005/8/layout/default"/>
    <dgm:cxn modelId="{561BF70D-4231-CD4F-BEC5-B516562D9006}" type="presParOf" srcId="{DEFF88D9-F035-0A4E-A337-A843A2B2A422}" destId="{3ED35AFB-70D4-6948-BE2F-C833118ED9FE}" srcOrd="3" destOrd="0" presId="urn:microsoft.com/office/officeart/2005/8/layout/default"/>
    <dgm:cxn modelId="{92BB765F-8D0A-6B48-83AE-A63BAA7FAA9D}" type="presParOf" srcId="{DEFF88D9-F035-0A4E-A337-A843A2B2A422}" destId="{C7317ECD-B95D-404F-A240-97512E291E0D}" srcOrd="4" destOrd="0" presId="urn:microsoft.com/office/officeart/2005/8/layout/default"/>
    <dgm:cxn modelId="{5F62079A-DA83-7547-BDA1-6423E48205C8}" type="presParOf" srcId="{DEFF88D9-F035-0A4E-A337-A843A2B2A422}" destId="{AD1934AF-E25E-3649-B210-5BAFE18E296D}" srcOrd="5" destOrd="0" presId="urn:microsoft.com/office/officeart/2005/8/layout/default"/>
    <dgm:cxn modelId="{2B4A71C4-8D5E-4140-A8D6-3F8FC144CE0D}" type="presParOf" srcId="{DEFF88D9-F035-0A4E-A337-A843A2B2A422}" destId="{A250871F-9FBD-1844-9C75-DC0CBCD59EDB}" srcOrd="6" destOrd="0" presId="urn:microsoft.com/office/officeart/2005/8/layout/default"/>
    <dgm:cxn modelId="{30DA6AAE-32BF-9742-8F5A-71711F87AFFD}" type="presParOf" srcId="{DEFF88D9-F035-0A4E-A337-A843A2B2A422}" destId="{B8F0BC1E-F336-4242-B1C2-0DBB1A26707D}" srcOrd="7" destOrd="0" presId="urn:microsoft.com/office/officeart/2005/8/layout/default"/>
    <dgm:cxn modelId="{C27F2DDB-94AD-9944-9027-DC3C1EA4B502}" type="presParOf" srcId="{DEFF88D9-F035-0A4E-A337-A843A2B2A422}" destId="{AEBB3FC3-DCFD-974A-8409-2901F895665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Instructor kit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is everything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Unit plan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6FEEF4-40B6-CE4A-AAD3-0354F9593DA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61869D6B-4873-A24E-B129-14A6D1F9A050}" type="par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2C4B47-C823-A84A-A9FC-A859A59C4F12}" type="sib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5">
        <dgm:presLayoutVars>
          <dgm:bulletEnabled val="1"/>
        </dgm:presLayoutVars>
      </dgm:prSet>
      <dgm:spPr/>
    </dgm:pt>
    <dgm:pt modelId="{513AC729-C987-194F-AC18-9455B1F4F0AF}" type="pres">
      <dgm:prSet presAssocID="{E6F7D29F-98E1-BA46-A589-DFF57F8D8A47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5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5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5">
        <dgm:presLayoutVars>
          <dgm:bulletEnabled val="1"/>
        </dgm:presLayoutVars>
      </dgm:prSet>
      <dgm:spPr/>
    </dgm:pt>
    <dgm:pt modelId="{9495CFC9-D179-F24C-B260-1AAB71B84F6B}" type="pres">
      <dgm:prSet presAssocID="{079473E2-26A4-D449-BC11-9ED7B0DC04DE}" presName="sibTrans" presStyleCnt="0"/>
      <dgm:spPr/>
    </dgm:pt>
    <dgm:pt modelId="{42C2092D-A9E1-A648-A7EC-1223FA1F0889}" type="pres">
      <dgm:prSet presAssocID="{A06FEEF4-40B6-CE4A-AAD3-0354F9593DAC}" presName="node" presStyleLbl="node1" presStyleIdx="4" presStyleCnt="5">
        <dgm:presLayoutVars>
          <dgm:bulletEnabled val="1"/>
        </dgm:presLayoutVars>
      </dgm:prSet>
      <dgm:spPr/>
    </dgm:pt>
  </dgm:ptLst>
  <dgm:cxnLst>
    <dgm:cxn modelId="{67757700-73DE-CA4F-B69A-7934D8719EBC}" type="presOf" srcId="{A06FEEF4-40B6-CE4A-AAD3-0354F9593DAC}" destId="{42C2092D-A9E1-A648-A7EC-1223FA1F0889}" srcOrd="0" destOrd="0" presId="urn:microsoft.com/office/officeart/2005/8/layout/default"/>
    <dgm:cxn modelId="{714F4C06-41B8-1545-9E89-DCABAF7D826F}" type="presOf" srcId="{153DB75D-EC11-0A4E-A4FB-12DFB0955C10}" destId="{4F3F9EFF-0F0F-1946-AEF3-556608C2F772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FD56F66D-EBDF-BD4C-8506-47238FA87E20}" srcId="{5701694A-C993-9F4A-8C12-6E6D51EA1A76}" destId="{A06FEEF4-40B6-CE4A-AAD3-0354F9593DAC}" srcOrd="4" destOrd="0" parTransId="{61869D6B-4873-A24E-B129-14A6D1F9A050}" sibTransId="{792C4B47-C823-A84A-A9FC-A859A59C4F12}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AD3DDDB2-6316-F645-B2D9-EA3F4949EE7C}" type="presOf" srcId="{BC4B5A24-5073-EC4E-B30A-C09B8DAD6DB0}" destId="{0EE9BA83-ECC6-4042-BCD7-49B55B464C65}" srcOrd="0" destOrd="0" presId="urn:microsoft.com/office/officeart/2005/8/layout/default"/>
    <dgm:cxn modelId="{85AF79CC-BEC6-BD40-BFCA-75ABDE1C9DED}" type="presOf" srcId="{2EE836F4-94E5-5341-B6EF-F6179835814D}" destId="{0D579B0C-94BD-F74C-862C-69D66F73010C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F94A5A24-A79F-E547-9C23-764C851DD01E}" type="presParOf" srcId="{9E2D6F1B-59B1-E143-B096-3F81C52A3817}" destId="{513AC729-C987-194F-AC18-9455B1F4F0AF}" srcOrd="1" destOrd="0" presId="urn:microsoft.com/office/officeart/2005/8/layout/default"/>
    <dgm:cxn modelId="{B765BF6D-4592-F740-B6AB-62BF49A66632}" type="presParOf" srcId="{9E2D6F1B-59B1-E143-B096-3F81C52A3817}" destId="{0EE9BA83-ECC6-4042-BCD7-49B55B464C65}" srcOrd="2" destOrd="0" presId="urn:microsoft.com/office/officeart/2005/8/layout/default"/>
    <dgm:cxn modelId="{7A8F56BB-DF57-9043-93C6-E52AEA6FAA9C}" type="presParOf" srcId="{9E2D6F1B-59B1-E143-B096-3F81C52A3817}" destId="{2F53BA1F-0965-A342-B7AE-E534573E1DA7}" srcOrd="3" destOrd="0" presId="urn:microsoft.com/office/officeart/2005/8/layout/default"/>
    <dgm:cxn modelId="{8ECB6B4A-C885-844B-8681-ABF73D4C386F}" type="presParOf" srcId="{9E2D6F1B-59B1-E143-B096-3F81C52A3817}" destId="{0D579B0C-94BD-F74C-862C-69D66F73010C}" srcOrd="4" destOrd="0" presId="urn:microsoft.com/office/officeart/2005/8/layout/default"/>
    <dgm:cxn modelId="{FD139E1F-2526-ED4F-9097-6BFD4DC72D1F}" type="presParOf" srcId="{9E2D6F1B-59B1-E143-B096-3F81C52A3817}" destId="{7CA34FC0-B11F-3B43-9041-A22146280130}" srcOrd="5" destOrd="0" presId="urn:microsoft.com/office/officeart/2005/8/layout/default"/>
    <dgm:cxn modelId="{F543114E-1491-1348-910F-98A931493647}" type="presParOf" srcId="{9E2D6F1B-59B1-E143-B096-3F81C52A3817}" destId="{4F3F9EFF-0F0F-1946-AEF3-556608C2F772}" srcOrd="6" destOrd="0" presId="urn:microsoft.com/office/officeart/2005/8/layout/default"/>
    <dgm:cxn modelId="{A980876D-93DC-0249-B038-827A05CBC222}" type="presParOf" srcId="{9E2D6F1B-59B1-E143-B096-3F81C52A3817}" destId="{9495CFC9-D179-F24C-B260-1AAB71B84F6B}" srcOrd="7" destOrd="0" presId="urn:microsoft.com/office/officeart/2005/8/layout/default"/>
    <dgm:cxn modelId="{D349AE12-5704-1B46-807B-F73FA4043637}" type="presParOf" srcId="{9E2D6F1B-59B1-E143-B096-3F81C52A3817}" destId="{42C2092D-A9E1-A648-A7EC-1223FA1F0889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11090" y="271871"/>
          <a:ext cx="10044785" cy="5440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Instructor kit</a:t>
          </a:r>
        </a:p>
      </dsp:txBody>
      <dsp:txXfrm>
        <a:off x="411090" y="271871"/>
        <a:ext cx="10044785" cy="544091"/>
      </dsp:txXfrm>
    </dsp:sp>
    <dsp:sp modelId="{1A53D0BC-8359-9E4A-937D-37439310AAAB}">
      <dsp:nvSpPr>
        <dsp:cNvPr id="0" name=""/>
        <dsp:cNvSpPr/>
      </dsp:nvSpPr>
      <dsp:spPr>
        <a:xfrm>
          <a:off x="71032" y="203860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00969" y="1087747"/>
          <a:ext cx="9654905" cy="5440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Structure</a:t>
          </a:r>
        </a:p>
      </dsp:txBody>
      <dsp:txXfrm>
        <a:off x="800969" y="1087747"/>
        <a:ext cx="9654905" cy="544091"/>
      </dsp:txXfrm>
    </dsp:sp>
    <dsp:sp modelId="{A14003AF-52A9-4245-AF6A-481A64EAC3C4}">
      <dsp:nvSpPr>
        <dsp:cNvPr id="0" name=""/>
        <dsp:cNvSpPr/>
      </dsp:nvSpPr>
      <dsp:spPr>
        <a:xfrm>
          <a:off x="460912" y="1019736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920631" y="1903623"/>
          <a:ext cx="9535243" cy="5440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unit plan</a:t>
          </a:r>
        </a:p>
      </dsp:txBody>
      <dsp:txXfrm>
        <a:off x="920631" y="1903623"/>
        <a:ext cx="9535243" cy="544091"/>
      </dsp:txXfrm>
    </dsp:sp>
    <dsp:sp modelId="{C5C76DCD-3CC6-614F-A009-7CC25AEC9B8C}">
      <dsp:nvSpPr>
        <dsp:cNvPr id="0" name=""/>
        <dsp:cNvSpPr/>
      </dsp:nvSpPr>
      <dsp:spPr>
        <a:xfrm>
          <a:off x="580574" y="1835611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800969" y="2719499"/>
          <a:ext cx="9654905" cy="544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content</a:t>
          </a:r>
        </a:p>
      </dsp:txBody>
      <dsp:txXfrm>
        <a:off x="800969" y="2719499"/>
        <a:ext cx="9654905" cy="544091"/>
      </dsp:txXfrm>
    </dsp:sp>
    <dsp:sp modelId="{8EDDBC5B-663F-964A-B206-E826CBCC0F52}">
      <dsp:nvSpPr>
        <dsp:cNvPr id="0" name=""/>
        <dsp:cNvSpPr/>
      </dsp:nvSpPr>
      <dsp:spPr>
        <a:xfrm>
          <a:off x="460912" y="2651487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4574EF-169D-C749-8286-F41F2CC80FC3}">
      <dsp:nvSpPr>
        <dsp:cNvPr id="0" name=""/>
        <dsp:cNvSpPr/>
      </dsp:nvSpPr>
      <dsp:spPr>
        <a:xfrm>
          <a:off x="411090" y="3535375"/>
          <a:ext cx="10044785" cy="54409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Facilitation guide</a:t>
          </a:r>
        </a:p>
      </dsp:txBody>
      <dsp:txXfrm>
        <a:off x="411090" y="3535375"/>
        <a:ext cx="10044785" cy="544091"/>
      </dsp:txXfrm>
    </dsp:sp>
    <dsp:sp modelId="{8B07CB6A-32BF-C54B-A03E-AC0821B788BD}">
      <dsp:nvSpPr>
        <dsp:cNvPr id="0" name=""/>
        <dsp:cNvSpPr/>
      </dsp:nvSpPr>
      <dsp:spPr>
        <a:xfrm>
          <a:off x="71032" y="3467363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1759F0-1B4F-DB42-B3DC-EC98532F7DC0}">
      <dsp:nvSpPr>
        <dsp:cNvPr id="0" name=""/>
        <dsp:cNvSpPr/>
      </dsp:nvSpPr>
      <dsp:spPr>
        <a:xfrm>
          <a:off x="1220390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Set learning objectives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1253344" y="36649"/>
        <a:ext cx="1809326" cy="1059232"/>
      </dsp:txXfrm>
    </dsp:sp>
    <dsp:sp modelId="{1851B7D0-31D2-FC4B-9729-2FA4041156CD}">
      <dsp:nvSpPr>
        <dsp:cNvPr id="0" name=""/>
        <dsp:cNvSpPr/>
      </dsp:nvSpPr>
      <dsp:spPr>
        <a:xfrm>
          <a:off x="3260645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3260645" y="426749"/>
        <a:ext cx="278284" cy="279034"/>
      </dsp:txXfrm>
    </dsp:sp>
    <dsp:sp modelId="{CD052AFE-0000-D44F-8132-60DBB5384FD4}">
      <dsp:nvSpPr>
        <dsp:cNvPr id="0" name=""/>
        <dsp:cNvSpPr/>
      </dsp:nvSpPr>
      <dsp:spPr>
        <a:xfrm>
          <a:off x="3845718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Identify needs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3878672" y="36649"/>
        <a:ext cx="1809326" cy="1059232"/>
      </dsp:txXfrm>
    </dsp:sp>
    <dsp:sp modelId="{D9A180B7-3670-2E4D-AE50-840EA7364C7A}">
      <dsp:nvSpPr>
        <dsp:cNvPr id="0" name=""/>
        <dsp:cNvSpPr/>
      </dsp:nvSpPr>
      <dsp:spPr>
        <a:xfrm>
          <a:off x="5885973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5885973" y="426749"/>
        <a:ext cx="278284" cy="279034"/>
      </dsp:txXfrm>
    </dsp:sp>
    <dsp:sp modelId="{8D97C14D-8714-F14B-AD25-3EF73D441E1A}">
      <dsp:nvSpPr>
        <dsp:cNvPr id="0" name=""/>
        <dsp:cNvSpPr/>
      </dsp:nvSpPr>
      <dsp:spPr>
        <a:xfrm>
          <a:off x="6471046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Plan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36649"/>
        <a:ext cx="1809326" cy="1059232"/>
      </dsp:txXfrm>
    </dsp:sp>
    <dsp:sp modelId="{EFE68888-9189-BE43-8CF8-243C534EC10A}">
      <dsp:nvSpPr>
        <dsp:cNvPr id="0" name=""/>
        <dsp:cNvSpPr/>
      </dsp:nvSpPr>
      <dsp:spPr>
        <a:xfrm>
          <a:off x="8511301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8511301" y="426749"/>
        <a:ext cx="278284" cy="279034"/>
      </dsp:txXfrm>
    </dsp:sp>
    <dsp:sp modelId="{F6185E44-12DA-3B46-AE76-4D2B0DD26288}">
      <dsp:nvSpPr>
        <dsp:cNvPr id="0" name=""/>
        <dsp:cNvSpPr/>
      </dsp:nvSpPr>
      <dsp:spPr>
        <a:xfrm>
          <a:off x="9096375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Hook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36649"/>
        <a:ext cx="1809326" cy="1059232"/>
      </dsp:txXfrm>
    </dsp:sp>
    <dsp:sp modelId="{1B4FE710-3BE2-DC42-88BA-B24DBB2AE783}">
      <dsp:nvSpPr>
        <dsp:cNvPr id="0" name=""/>
        <dsp:cNvSpPr/>
      </dsp:nvSpPr>
      <dsp:spPr>
        <a:xfrm rot="5400000">
          <a:off x="9835217" y="1260102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9894475" y="1293857"/>
        <a:ext cx="279034" cy="278284"/>
      </dsp:txXfrm>
    </dsp:sp>
    <dsp:sp modelId="{297C1E3A-F20F-F24C-BC89-97408F5D5C0F}">
      <dsp:nvSpPr>
        <dsp:cNvPr id="0" name=""/>
        <dsp:cNvSpPr/>
      </dsp:nvSpPr>
      <dsp:spPr>
        <a:xfrm>
          <a:off x="9096375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Instruct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1911884"/>
        <a:ext cx="1809326" cy="1059232"/>
      </dsp:txXfrm>
    </dsp:sp>
    <dsp:sp modelId="{29293024-0C00-2145-99D3-2658A83BA007}">
      <dsp:nvSpPr>
        <dsp:cNvPr id="0" name=""/>
        <dsp:cNvSpPr/>
      </dsp:nvSpPr>
      <dsp:spPr>
        <a:xfrm rot="10800000">
          <a:off x="8533804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8653069" y="2301983"/>
        <a:ext cx="278284" cy="279034"/>
      </dsp:txXfrm>
    </dsp:sp>
    <dsp:sp modelId="{79D1015E-A7C0-C94A-95BB-04DEC3299A4D}">
      <dsp:nvSpPr>
        <dsp:cNvPr id="0" name=""/>
        <dsp:cNvSpPr/>
      </dsp:nvSpPr>
      <dsp:spPr>
        <a:xfrm>
          <a:off x="6471046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Practice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1911884"/>
        <a:ext cx="1809326" cy="1059232"/>
      </dsp:txXfrm>
    </dsp:sp>
    <dsp:sp modelId="{A953811E-AC51-444B-B461-0B7B4804B661}">
      <dsp:nvSpPr>
        <dsp:cNvPr id="0" name=""/>
        <dsp:cNvSpPr/>
      </dsp:nvSpPr>
      <dsp:spPr>
        <a:xfrm rot="10800000">
          <a:off x="5908476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6027741" y="2301983"/>
        <a:ext cx="278284" cy="279034"/>
      </dsp:txXfrm>
    </dsp:sp>
    <dsp:sp modelId="{3CF1780A-72BB-0A41-960A-127643EB8836}">
      <dsp:nvSpPr>
        <dsp:cNvPr id="0" name=""/>
        <dsp:cNvSpPr/>
      </dsp:nvSpPr>
      <dsp:spPr>
        <a:xfrm>
          <a:off x="3845718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Wrap-up</a:t>
          </a:r>
          <a:endParaRPr lang="en-MK" sz="2800" kern="1200">
            <a:solidFill>
              <a:schemeClr val="tx1"/>
            </a:solidFill>
          </a:endParaRPr>
        </a:p>
      </dsp:txBody>
      <dsp:txXfrm>
        <a:off x="3878672" y="1911884"/>
        <a:ext cx="1809326" cy="1059232"/>
      </dsp:txXfrm>
    </dsp:sp>
    <dsp:sp modelId="{48AD1F03-AC76-A748-A09C-CF47B100210E}">
      <dsp:nvSpPr>
        <dsp:cNvPr id="0" name=""/>
        <dsp:cNvSpPr/>
      </dsp:nvSpPr>
      <dsp:spPr>
        <a:xfrm rot="10800000">
          <a:off x="3283148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3402413" y="2301983"/>
        <a:ext cx="278284" cy="279034"/>
      </dsp:txXfrm>
    </dsp:sp>
    <dsp:sp modelId="{51F5D914-8153-904F-B52A-AFFB394C0FE2}">
      <dsp:nvSpPr>
        <dsp:cNvPr id="0" name=""/>
        <dsp:cNvSpPr/>
      </dsp:nvSpPr>
      <dsp:spPr>
        <a:xfrm>
          <a:off x="1220390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Evaluate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1911884"/>
        <a:ext cx="1809326" cy="1059232"/>
      </dsp:txXfrm>
    </dsp:sp>
    <dsp:sp modelId="{851B9D34-B37E-CC42-8F2E-5DBBC6074746}">
      <dsp:nvSpPr>
        <dsp:cNvPr id="0" name=""/>
        <dsp:cNvSpPr/>
      </dsp:nvSpPr>
      <dsp:spPr>
        <a:xfrm rot="5400000">
          <a:off x="1959232" y="31353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2018490" y="3169092"/>
        <a:ext cx="279034" cy="278284"/>
      </dsp:txXfrm>
    </dsp:sp>
    <dsp:sp modelId="{ED811EAD-07B5-034B-8EAE-64D47B2F5FA1}">
      <dsp:nvSpPr>
        <dsp:cNvPr id="0" name=""/>
        <dsp:cNvSpPr/>
      </dsp:nvSpPr>
      <dsp:spPr>
        <a:xfrm>
          <a:off x="1220390" y="3754164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Reflection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3787118"/>
        <a:ext cx="1809326" cy="10592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61887-A3D3-4C41-A7F0-DE3011384882}">
      <dsp:nvSpPr>
        <dsp:cNvPr id="0" name=""/>
        <dsp:cNvSpPr/>
      </dsp:nvSpPr>
      <dsp:spPr>
        <a:xfrm>
          <a:off x="1313235" y="161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Unit Name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61"/>
        <a:ext cx="2458591" cy="1475154"/>
      </dsp:txXfrm>
    </dsp:sp>
    <dsp:sp modelId="{2C584966-3E6A-864E-A743-EF03AA585817}">
      <dsp:nvSpPr>
        <dsp:cNvPr id="0" name=""/>
        <dsp:cNvSpPr/>
      </dsp:nvSpPr>
      <dsp:spPr>
        <a:xfrm>
          <a:off x="4017686" y="161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Purpose of the unit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61"/>
        <a:ext cx="2458591" cy="1475154"/>
      </dsp:txXfrm>
    </dsp:sp>
    <dsp:sp modelId="{E37175D0-4AA6-E740-9A3C-EBE9F2065CF1}">
      <dsp:nvSpPr>
        <dsp:cNvPr id="0" name=""/>
        <dsp:cNvSpPr/>
      </dsp:nvSpPr>
      <dsp:spPr>
        <a:xfrm>
          <a:off x="6722136" y="161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Location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161"/>
        <a:ext cx="2458591" cy="1475154"/>
      </dsp:txXfrm>
    </dsp:sp>
    <dsp:sp modelId="{FC5EDF33-DC98-C54D-9EA2-1FA7A73C9720}">
      <dsp:nvSpPr>
        <dsp:cNvPr id="0" name=""/>
        <dsp:cNvSpPr/>
      </dsp:nvSpPr>
      <dsp:spPr>
        <a:xfrm>
          <a:off x="9426586" y="161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Duration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61"/>
        <a:ext cx="2458591" cy="1475154"/>
      </dsp:txXfrm>
    </dsp:sp>
    <dsp:sp modelId="{C0B4F3B8-642E-7C44-AFEA-4E6057AD4780}">
      <dsp:nvSpPr>
        <dsp:cNvPr id="0" name=""/>
        <dsp:cNvSpPr/>
      </dsp:nvSpPr>
      <dsp:spPr>
        <a:xfrm>
          <a:off x="1313235" y="1721175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Number of attendees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721175"/>
        <a:ext cx="2458591" cy="1475154"/>
      </dsp:txXfrm>
    </dsp:sp>
    <dsp:sp modelId="{B091C212-76D8-E849-8AE2-071445F5BB7C}">
      <dsp:nvSpPr>
        <dsp:cNvPr id="0" name=""/>
        <dsp:cNvSpPr/>
      </dsp:nvSpPr>
      <dsp:spPr>
        <a:xfrm>
          <a:off x="4017686" y="1721175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Learning objectives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721175"/>
        <a:ext cx="2458591" cy="1475154"/>
      </dsp:txXfrm>
    </dsp:sp>
    <dsp:sp modelId="{B2EC8C02-D73C-E543-94EA-4A7EBA6EE61F}">
      <dsp:nvSpPr>
        <dsp:cNvPr id="0" name=""/>
        <dsp:cNvSpPr/>
      </dsp:nvSpPr>
      <dsp:spPr>
        <a:xfrm>
          <a:off x="6722136" y="1721175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Plan </a:t>
          </a:r>
          <a:endParaRPr lang="en-MK" sz="2400" kern="120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kern="1200" dirty="0">
            <a:solidFill>
              <a:schemeClr val="tx1"/>
            </a:solidFill>
          </a:endParaRPr>
        </a:p>
      </dsp:txBody>
      <dsp:txXfrm>
        <a:off x="6722136" y="1721175"/>
        <a:ext cx="2458591" cy="1475154"/>
      </dsp:txXfrm>
    </dsp:sp>
    <dsp:sp modelId="{1D225168-3874-0445-ADB9-C8663AE7604F}">
      <dsp:nvSpPr>
        <dsp:cNvPr id="0" name=""/>
        <dsp:cNvSpPr/>
      </dsp:nvSpPr>
      <dsp:spPr>
        <a:xfrm>
          <a:off x="9426586" y="1721175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Assessment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721175"/>
        <a:ext cx="2458591" cy="1475154"/>
      </dsp:txXfrm>
    </dsp:sp>
    <dsp:sp modelId="{971A675A-E986-3E48-AEF0-5FF5D350238A}">
      <dsp:nvSpPr>
        <dsp:cNvPr id="0" name=""/>
        <dsp:cNvSpPr/>
      </dsp:nvSpPr>
      <dsp:spPr>
        <a:xfrm>
          <a:off x="4017686" y="3442189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Certification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3442189"/>
        <a:ext cx="2458591" cy="1475154"/>
      </dsp:txXfrm>
    </dsp:sp>
    <dsp:sp modelId="{6A176370-603D-4E43-A8F5-635C521839FC}">
      <dsp:nvSpPr>
        <dsp:cNvPr id="0" name=""/>
        <dsp:cNvSpPr/>
      </dsp:nvSpPr>
      <dsp:spPr>
        <a:xfrm>
          <a:off x="6722136" y="3442189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Reflection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3442189"/>
        <a:ext cx="2458591" cy="14751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667D65-D1BC-1D42-810E-DF8BF2077592}">
      <dsp:nvSpPr>
        <dsp:cNvPr id="0" name=""/>
        <dsp:cNvSpPr/>
      </dsp:nvSpPr>
      <dsp:spPr>
        <a:xfrm>
          <a:off x="582645" y="1178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brief introduction</a:t>
          </a:r>
        </a:p>
      </dsp:txBody>
      <dsp:txXfrm>
        <a:off x="582645" y="1178"/>
        <a:ext cx="2174490" cy="1304694"/>
      </dsp:txXfrm>
    </dsp:sp>
    <dsp:sp modelId="{F9B229F6-80CF-7542-8DB0-2282F59BAC7B}">
      <dsp:nvSpPr>
        <dsp:cNvPr id="0" name=""/>
        <dsp:cNvSpPr/>
      </dsp:nvSpPr>
      <dsp:spPr>
        <a:xfrm>
          <a:off x="2974584" y="1178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objectives</a:t>
          </a:r>
        </a:p>
      </dsp:txBody>
      <dsp:txXfrm>
        <a:off x="2974584" y="1178"/>
        <a:ext cx="2174490" cy="1304694"/>
      </dsp:txXfrm>
    </dsp:sp>
    <dsp:sp modelId="{8E47FE97-D1FD-3949-B455-5D6BA3B5FBA4}">
      <dsp:nvSpPr>
        <dsp:cNvPr id="0" name=""/>
        <dsp:cNvSpPr/>
      </dsp:nvSpPr>
      <dsp:spPr>
        <a:xfrm>
          <a:off x="5366524" y="1178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target audience</a:t>
          </a:r>
        </a:p>
      </dsp:txBody>
      <dsp:txXfrm>
        <a:off x="5366524" y="1178"/>
        <a:ext cx="2174490" cy="1304694"/>
      </dsp:txXfrm>
    </dsp:sp>
    <dsp:sp modelId="{E2962F8A-CC08-9942-B8CE-58A0E747898D}">
      <dsp:nvSpPr>
        <dsp:cNvPr id="0" name=""/>
        <dsp:cNvSpPr/>
      </dsp:nvSpPr>
      <dsp:spPr>
        <a:xfrm>
          <a:off x="7758464" y="1178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duration</a:t>
          </a:r>
        </a:p>
      </dsp:txBody>
      <dsp:txXfrm>
        <a:off x="7758464" y="1178"/>
        <a:ext cx="2174490" cy="1304694"/>
      </dsp:txXfrm>
    </dsp:sp>
    <dsp:sp modelId="{82BE40C7-9773-B645-978F-CB886CB70714}">
      <dsp:nvSpPr>
        <dsp:cNvPr id="0" name=""/>
        <dsp:cNvSpPr/>
      </dsp:nvSpPr>
      <dsp:spPr>
        <a:xfrm>
          <a:off x="582645" y="1523321"/>
          <a:ext cx="2174490" cy="130469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prerequisites</a:t>
          </a:r>
        </a:p>
      </dsp:txBody>
      <dsp:txXfrm>
        <a:off x="582645" y="1523321"/>
        <a:ext cx="2174490" cy="1304694"/>
      </dsp:txXfrm>
    </dsp:sp>
    <dsp:sp modelId="{DF60CB6E-1CA7-5249-915E-77A49A11E1D5}">
      <dsp:nvSpPr>
        <dsp:cNvPr id="0" name=""/>
        <dsp:cNvSpPr/>
      </dsp:nvSpPr>
      <dsp:spPr>
        <a:xfrm>
          <a:off x="2974584" y="1523321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tools</a:t>
          </a:r>
        </a:p>
      </dsp:txBody>
      <dsp:txXfrm>
        <a:off x="2974584" y="1523321"/>
        <a:ext cx="2174490" cy="1304694"/>
      </dsp:txXfrm>
    </dsp:sp>
    <dsp:sp modelId="{7DAF8D7D-7E60-114F-93B1-D526DFF07BF8}">
      <dsp:nvSpPr>
        <dsp:cNvPr id="0" name=""/>
        <dsp:cNvSpPr/>
      </dsp:nvSpPr>
      <dsp:spPr>
        <a:xfrm>
          <a:off x="5366524" y="1523321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content</a:t>
          </a:r>
        </a:p>
      </dsp:txBody>
      <dsp:txXfrm>
        <a:off x="5366524" y="1523321"/>
        <a:ext cx="2174490" cy="1304694"/>
      </dsp:txXfrm>
    </dsp:sp>
    <dsp:sp modelId="{C436BA95-0305-BD48-8E88-F041D01CADC1}">
      <dsp:nvSpPr>
        <dsp:cNvPr id="0" name=""/>
        <dsp:cNvSpPr/>
      </dsp:nvSpPr>
      <dsp:spPr>
        <a:xfrm>
          <a:off x="7758464" y="1523321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summary</a:t>
          </a:r>
        </a:p>
      </dsp:txBody>
      <dsp:txXfrm>
        <a:off x="7758464" y="1523321"/>
        <a:ext cx="2174490" cy="1304694"/>
      </dsp:txXfrm>
    </dsp:sp>
    <dsp:sp modelId="{8107AB50-E128-E842-8A06-A38DFFF6AAC4}">
      <dsp:nvSpPr>
        <dsp:cNvPr id="0" name=""/>
        <dsp:cNvSpPr/>
      </dsp:nvSpPr>
      <dsp:spPr>
        <a:xfrm>
          <a:off x="4170554" y="3045465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suggested reading</a:t>
          </a:r>
        </a:p>
      </dsp:txBody>
      <dsp:txXfrm>
        <a:off x="4170554" y="3045465"/>
        <a:ext cx="2174490" cy="130469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2C3BE0-E0B5-9643-BEDA-AE362BFEAAEB}">
      <dsp:nvSpPr>
        <dsp:cNvPr id="0" name=""/>
        <dsp:cNvSpPr/>
      </dsp:nvSpPr>
      <dsp:spPr>
        <a:xfrm>
          <a:off x="912192" y="798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activity name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912192" y="798"/>
        <a:ext cx="2242339" cy="1345403"/>
      </dsp:txXfrm>
    </dsp:sp>
    <dsp:sp modelId="{9706CC65-E2E6-474F-A86C-21513000591C}">
      <dsp:nvSpPr>
        <dsp:cNvPr id="0" name=""/>
        <dsp:cNvSpPr/>
      </dsp:nvSpPr>
      <dsp:spPr>
        <a:xfrm>
          <a:off x="3378766" y="798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short description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798"/>
        <a:ext cx="2242339" cy="1345403"/>
      </dsp:txXfrm>
    </dsp:sp>
    <dsp:sp modelId="{77017FF9-9405-0344-BFEF-317CC41F832E}">
      <dsp:nvSpPr>
        <dsp:cNvPr id="0" name=""/>
        <dsp:cNvSpPr/>
      </dsp:nvSpPr>
      <dsp:spPr>
        <a:xfrm>
          <a:off x="5845339" y="798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duration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798"/>
        <a:ext cx="2242339" cy="1345403"/>
      </dsp:txXfrm>
    </dsp:sp>
    <dsp:sp modelId="{DB860FD0-3742-9646-85AE-F02F56D30DD4}">
      <dsp:nvSpPr>
        <dsp:cNvPr id="0" name=""/>
        <dsp:cNvSpPr/>
      </dsp:nvSpPr>
      <dsp:spPr>
        <a:xfrm>
          <a:off x="8311912" y="798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number of people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8311912" y="798"/>
        <a:ext cx="2242339" cy="1345403"/>
      </dsp:txXfrm>
    </dsp:sp>
    <dsp:sp modelId="{BBF9989A-A48B-8142-9BF1-A765B733643F}">
      <dsp:nvSpPr>
        <dsp:cNvPr id="0" name=""/>
        <dsp:cNvSpPr/>
      </dsp:nvSpPr>
      <dsp:spPr>
        <a:xfrm>
          <a:off x="912192" y="1570435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goal</a:t>
          </a:r>
          <a:endParaRPr lang="en-MK" sz="3200" kern="1200">
            <a:solidFill>
              <a:schemeClr val="tx1"/>
            </a:solidFill>
          </a:endParaRPr>
        </a:p>
      </dsp:txBody>
      <dsp:txXfrm>
        <a:off x="912192" y="1570435"/>
        <a:ext cx="2242339" cy="1345403"/>
      </dsp:txXfrm>
    </dsp:sp>
    <dsp:sp modelId="{2853F741-D898-1246-BDB0-D4D9526E1479}">
      <dsp:nvSpPr>
        <dsp:cNvPr id="0" name=""/>
        <dsp:cNvSpPr/>
      </dsp:nvSpPr>
      <dsp:spPr>
        <a:xfrm>
          <a:off x="3378766" y="1570435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materials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1570435"/>
        <a:ext cx="2242339" cy="1345403"/>
      </dsp:txXfrm>
    </dsp:sp>
    <dsp:sp modelId="{4946B6CE-AC94-1642-A354-5BB5D3E94292}">
      <dsp:nvSpPr>
        <dsp:cNvPr id="0" name=""/>
        <dsp:cNvSpPr/>
      </dsp:nvSpPr>
      <dsp:spPr>
        <a:xfrm>
          <a:off x="5845339" y="1570435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instructions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1570435"/>
        <a:ext cx="2242339" cy="1345403"/>
      </dsp:txXfrm>
    </dsp:sp>
    <dsp:sp modelId="{20F2158D-B4FD-A045-AD0D-E3ACC04FEAB9}">
      <dsp:nvSpPr>
        <dsp:cNvPr id="0" name=""/>
        <dsp:cNvSpPr/>
      </dsp:nvSpPr>
      <dsp:spPr>
        <a:xfrm>
          <a:off x="8311912" y="1570435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tips and tricks</a:t>
          </a:r>
          <a:endParaRPr lang="en-MK" sz="3200" kern="1200">
            <a:solidFill>
              <a:schemeClr val="tx1"/>
            </a:solidFill>
          </a:endParaRPr>
        </a:p>
      </dsp:txBody>
      <dsp:txXfrm>
        <a:off x="8311912" y="1570435"/>
        <a:ext cx="2242339" cy="1345403"/>
      </dsp:txXfrm>
    </dsp:sp>
    <dsp:sp modelId="{50700826-8F6E-4A48-9D1C-4442DAF5050A}">
      <dsp:nvSpPr>
        <dsp:cNvPr id="0" name=""/>
        <dsp:cNvSpPr/>
      </dsp:nvSpPr>
      <dsp:spPr>
        <a:xfrm>
          <a:off x="3378766" y="3140073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related sources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3378766" y="3140073"/>
        <a:ext cx="2242339" cy="1345403"/>
      </dsp:txXfrm>
    </dsp:sp>
    <dsp:sp modelId="{A6494F03-2234-284A-B1DF-DD6301932785}">
      <dsp:nvSpPr>
        <dsp:cNvPr id="0" name=""/>
        <dsp:cNvSpPr/>
      </dsp:nvSpPr>
      <dsp:spPr>
        <a:xfrm>
          <a:off x="5845339" y="3140073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comments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3140073"/>
        <a:ext cx="2242339" cy="134540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4EBE7A-DE09-9B4B-89D4-A85876570F71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learning unit plan</a:t>
          </a:r>
        </a:p>
      </dsp:txBody>
      <dsp:txXfrm>
        <a:off x="0" y="39687"/>
        <a:ext cx="3286125" cy="1971675"/>
      </dsp:txXfrm>
    </dsp:sp>
    <dsp:sp modelId="{E41BF07C-42DC-334E-BBD8-3D11D00ADDF3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learning unit content</a:t>
          </a:r>
        </a:p>
      </dsp:txBody>
      <dsp:txXfrm>
        <a:off x="3614737" y="39687"/>
        <a:ext cx="3286125" cy="1971675"/>
      </dsp:txXfrm>
    </dsp:sp>
    <dsp:sp modelId="{C7317ECD-B95D-404F-A240-97512E291E0D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optional slide deck or similar type of instructional material</a:t>
          </a:r>
        </a:p>
      </dsp:txBody>
      <dsp:txXfrm>
        <a:off x="7229475" y="39687"/>
        <a:ext cx="3286125" cy="1971675"/>
      </dsp:txXfrm>
    </dsp:sp>
    <dsp:sp modelId="{A250871F-9FBD-1844-9C75-DC0CBCD59EDB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activities description</a:t>
          </a:r>
        </a:p>
      </dsp:txBody>
      <dsp:txXfrm>
        <a:off x="1807368" y="2339975"/>
        <a:ext cx="3286125" cy="1971675"/>
      </dsp:txXfrm>
    </dsp:sp>
    <dsp:sp modelId="{AEBB3FC3-DCFD-974A-8409-2901F895665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assessment quiz and strategy</a:t>
          </a:r>
        </a:p>
      </dsp:txBody>
      <dsp:txXfrm>
        <a:off x="5422106" y="2339975"/>
        <a:ext cx="3286125" cy="197167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Instructor kit</a:t>
          </a:r>
        </a:p>
      </dsp:txBody>
      <dsp:txXfrm>
        <a:off x="0" y="39687"/>
        <a:ext cx="3286125" cy="1971675"/>
      </dsp:txXfrm>
    </dsp:sp>
    <dsp:sp modelId="{0EE9BA83-ECC6-4042-BCD7-49B55B464C65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Structure is everything</a:t>
          </a:r>
        </a:p>
      </dsp:txBody>
      <dsp:txXfrm>
        <a:off x="3614737" y="39687"/>
        <a:ext cx="3286125" cy="1971675"/>
      </dsp:txXfrm>
    </dsp:sp>
    <dsp:sp modelId="{0D579B0C-94BD-F74C-862C-69D66F73010C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Unit plan</a:t>
          </a:r>
        </a:p>
      </dsp:txBody>
      <dsp:txXfrm>
        <a:off x="7229475" y="39687"/>
        <a:ext cx="3286125" cy="1971675"/>
      </dsp:txXfrm>
    </dsp:sp>
    <dsp:sp modelId="{4F3F9EFF-0F0F-1946-AEF3-556608C2F77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Content</a:t>
          </a:r>
        </a:p>
      </dsp:txBody>
      <dsp:txXfrm>
        <a:off x="1807368" y="2339975"/>
        <a:ext cx="3286125" cy="1971675"/>
      </dsp:txXfrm>
    </dsp:sp>
    <dsp:sp modelId="{42C2092D-A9E1-A648-A7EC-1223FA1F0889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Facilitation guide</a:t>
          </a:r>
        </a:p>
      </dsp:txBody>
      <dsp:txXfrm>
        <a:off x="5422106" y="2339975"/>
        <a:ext cx="3286125" cy="1971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20/09/24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20/09/24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20/09/24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Facilitator kit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12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06FCBE6F-0F3F-41C9-8A99-94E49A72E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0F4FC-0B87-6EB2-D01C-EF00ED0BA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learning unit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AC2FE7-1796-3F7A-52EB-174040F3F2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43552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EAC7FE-33B5-BCFB-50E7-3D807A1F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5884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9821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D2A9-E36E-131F-38E6-5ED837E70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720B3-5613-3109-28B0-A7E406A84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activities in the FAIR-by-Design methodology depend on the feedback collection</a:t>
            </a:r>
          </a:p>
          <a:p>
            <a:pPr lvl="1"/>
            <a:r>
              <a:rPr lang="en-GB" dirty="0"/>
              <a:t>Continuous improvement</a:t>
            </a:r>
          </a:p>
          <a:p>
            <a:pPr lvl="1"/>
            <a:r>
              <a:rPr lang="en-GB" dirty="0"/>
              <a:t>Co-creation</a:t>
            </a:r>
          </a:p>
          <a:p>
            <a:r>
              <a:rPr lang="en-GB" dirty="0"/>
              <a:t>Quantitative and qualitative feedback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EE3F8-B24C-6D13-5E2F-503B4022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0719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45F5-08F8-9B29-7FA1-ADE222837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is the best location to keep the instructors notes for the slides?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4896F-6FFC-CB46-FFAD-6340BF6BE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The learning content file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Lecture notes of each slide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both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EC183B-A880-13C4-DF4D-A24396351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5258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8877B-5041-4F63-8F52-FF18C7A46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of the following are part of a complete instructor kit?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3C0A2-6E6F-5FCC-5B9A-11689B721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activity details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quiz question banks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instructors qualification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learning platform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quiz strategies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7BEB0E-AF18-815E-FFFA-BDF9F094D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0342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1272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72730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Structure of learning material</a:t>
            </a:r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245413"/>
              </p:ext>
            </p:extLst>
          </p:nvPr>
        </p:nvGraphicFramePr>
        <p:xfrm>
          <a:off x="-2468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097A9DB-1BC0-6DF9-4B4B-0109F1A98927}"/>
              </a:ext>
            </a:extLst>
          </p:cNvPr>
          <p:cNvSpPr txBox="1"/>
          <p:nvPr/>
        </p:nvSpPr>
        <p:spPr>
          <a:xfrm>
            <a:off x="7176120" y="5603641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download from </a:t>
            </a:r>
            <a:r>
              <a:rPr lang="en-GB" dirty="0" err="1"/>
              <a:t>Github</a:t>
            </a:r>
            <a:r>
              <a:rPr lang="en-GB" dirty="0"/>
              <a:t>: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B0F755-A305-5696-EAC3-3452B2BDFF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40416" y="5551263"/>
            <a:ext cx="1777829" cy="47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25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B335F-2B06-64C9-CE0D-DB18F873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F9AEC-F8D7-C94E-9407-D03682FF3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Incorporates all aspects that should lead to a high-quality learning experience.</a:t>
            </a:r>
          </a:p>
          <a:p>
            <a:r>
              <a:rPr lang="en-GB" dirty="0"/>
              <a:t>It defines the plan on how to use teaching methods and the learning content together with activities to achieve the defined learning objectives</a:t>
            </a:r>
          </a:p>
          <a:p>
            <a:r>
              <a:rPr lang="en-GB" dirty="0"/>
              <a:t>Learning plans differ for online trainings versus the traditional workshops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8D73C9-1590-A1A6-6F69-51E4A7208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500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HUNTER MODEL</a:t>
            </a:r>
          </a:p>
        </p:txBody>
      </p:sp>
      <p:graphicFrame>
        <p:nvGraphicFramePr>
          <p:cNvPr id="5" name="Content Placeholder 4" descr="Set the learning objectives&#13;&#10;Identify the needs of the target audience&#13;&#10;Plan your training material&#13;&#10;Present the outline of the unit - the Hook&#13;&#10;Instruct the lesson&#13;&#10;Provide time to practice&#13;&#10;Wrap-up&#13;&#10;Evaluate&#13;&#10;Reflection">
            <a:extLst>
              <a:ext uri="{FF2B5EF4-FFF2-40B4-BE49-F238E27FC236}">
                <a16:creationId xmlns:a16="http://schemas.microsoft.com/office/drawing/2014/main" id="{9192544A-1D3F-2948-8810-DE2E6A5A95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1293962"/>
          <a:ext cx="12192000" cy="4883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9103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Learning Unit Plan Elements</a:t>
            </a:r>
          </a:p>
        </p:txBody>
      </p:sp>
      <p:graphicFrame>
        <p:nvGraphicFramePr>
          <p:cNvPr id="5" name="Content Placeholder 4" descr="Unit Name&#13;&#10;Purpose of the unit&#13;&#10;Location&#13;&#10;Duration&#13;&#10;Number of attendees&#13;&#10;Learning objectives&#13;&#10;Plan with topic, duration, key points, teaching methods, activities and resources&#13;&#10;Assessment&#13;&#10;Certification&#13;&#10;Reflection">
            <a:extLst>
              <a:ext uri="{FF2B5EF4-FFF2-40B4-BE49-F238E27FC236}">
                <a16:creationId xmlns:a16="http://schemas.microsoft.com/office/drawing/2014/main" id="{849B9B3D-896A-7845-8009-9A5D8B9F246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621101" y="1259457"/>
          <a:ext cx="13198414" cy="4917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176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46721-155B-ACFE-D79D-6B5121CEC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notebook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98028C1-8273-D271-2DEC-AE55E7E417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99575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B35A2-FCE5-91BC-2F5A-929E9C383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2865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1A61-5978-C248-9FB1-3D72FD1F6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Activities</a:t>
            </a:r>
          </a:p>
        </p:txBody>
      </p:sp>
      <p:graphicFrame>
        <p:nvGraphicFramePr>
          <p:cNvPr id="5" name="Content Placeholder 4" descr="activity name&#13;&#10;short description&#13;&#10;duration&#13;&#10;number of people it can be performed with&#13;&#10;goal&#13;&#10;materials&#13;&#10;instructions&#13;&#10;tips and tricks&#13;&#10;related sources&#13;&#10;comments">
            <a:extLst>
              <a:ext uri="{FF2B5EF4-FFF2-40B4-BE49-F238E27FC236}">
                <a16:creationId xmlns:a16="http://schemas.microsoft.com/office/drawing/2014/main" id="{50751193-220F-034E-B3A7-F3A7941B12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6205425"/>
              </p:ext>
            </p:extLst>
          </p:nvPr>
        </p:nvGraphicFramePr>
        <p:xfrm>
          <a:off x="407368" y="1556792"/>
          <a:ext cx="11466445" cy="448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273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6540-8E88-307E-83DD-9DCC74E3B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6E80E-55F6-A0DC-A5D2-6A606906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Back to the Blooms taxonomy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Assessment strategy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7FF41A-A38C-DA92-3AF1-8234DE1F9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D5C1F95-8873-3FA9-31B6-ADF357957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562515"/>
              </p:ext>
            </p:extLst>
          </p:nvPr>
        </p:nvGraphicFramePr>
        <p:xfrm>
          <a:off x="941299" y="2309654"/>
          <a:ext cx="10309401" cy="256032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1554301">
                  <a:extLst>
                    <a:ext uri="{9D8B030D-6E8A-4147-A177-3AD203B41FA5}">
                      <a16:colId xmlns:a16="http://schemas.microsoft.com/office/drawing/2014/main" val="894271607"/>
                    </a:ext>
                  </a:extLst>
                </a:gridCol>
                <a:gridCol w="736677">
                  <a:extLst>
                    <a:ext uri="{9D8B030D-6E8A-4147-A177-3AD203B41FA5}">
                      <a16:colId xmlns:a16="http://schemas.microsoft.com/office/drawing/2014/main" val="143750801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968407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37212978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3413240513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24546094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845368670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640864374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1732125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endParaRPr lang="en-GB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T/F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FIB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09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Create</a:t>
                      </a:r>
                      <a:endParaRPr lang="en-GB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16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Evaluate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0726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Analyze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5018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Apply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514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Understand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269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Remember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019570"/>
                  </a:ext>
                </a:extLst>
              </a:tr>
            </a:tbl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5FF07B27-3498-FDB3-810C-51A7B37E5A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388" y="23098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MK" altLang="en-M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MK" altLang="en-MK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3219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578</Words>
  <Application>Microsoft Macintosh PowerPoint</Application>
  <PresentationFormat>Widescreen</PresentationFormat>
  <Paragraphs>184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Tema di Office</vt:lpstr>
      <vt:lpstr>1_Tema di Office</vt:lpstr>
      <vt:lpstr>2_Tema di Office</vt:lpstr>
      <vt:lpstr>Facilitator kit</vt:lpstr>
      <vt:lpstr>Agenda</vt:lpstr>
      <vt:lpstr>Structure of learning material</vt:lpstr>
      <vt:lpstr>Learning Unit Plan</vt:lpstr>
      <vt:lpstr>HUNTER MODEL</vt:lpstr>
      <vt:lpstr>Learning Unit Plan Elements</vt:lpstr>
      <vt:lpstr>Learning unit notebook</vt:lpstr>
      <vt:lpstr>Learning Activities</vt:lpstr>
      <vt:lpstr>Assessment</vt:lpstr>
      <vt:lpstr>Complete learning unit</vt:lpstr>
      <vt:lpstr>Facilitation Guide</vt:lpstr>
      <vt:lpstr>Feedback</vt:lpstr>
      <vt:lpstr>What is the best location to keep the instructors notes for the slides?</vt:lpstr>
      <vt:lpstr>Which of the following are part of a complete instructor kit?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32</cp:revision>
  <cp:lastPrinted>2023-12-04T13:42:03Z</cp:lastPrinted>
  <dcterms:created xsi:type="dcterms:W3CDTF">2023-12-04T10:44:48Z</dcterms:created>
  <dcterms:modified xsi:type="dcterms:W3CDTF">2024-09-20T09:28:15Z</dcterms:modified>
</cp:coreProperties>
</file>

<file path=docProps/thumbnail.jpeg>
</file>